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8"/>
  </p:notesMasterIdLst>
  <p:sldIdLst>
    <p:sldId id="257" r:id="rId5"/>
    <p:sldId id="2139118465" r:id="rId6"/>
    <p:sldId id="2139118480" r:id="rId7"/>
    <p:sldId id="259" r:id="rId8"/>
    <p:sldId id="612" r:id="rId9"/>
    <p:sldId id="2139118482" r:id="rId10"/>
    <p:sldId id="2139118483" r:id="rId11"/>
    <p:sldId id="262" r:id="rId12"/>
    <p:sldId id="2139118463" r:id="rId13"/>
    <p:sldId id="2139118464" r:id="rId14"/>
    <p:sldId id="616" r:id="rId15"/>
    <p:sldId id="271" r:id="rId16"/>
    <p:sldId id="617" r:id="rId17"/>
    <p:sldId id="294" r:id="rId18"/>
    <p:sldId id="295" r:id="rId19"/>
    <p:sldId id="2139118476" r:id="rId20"/>
    <p:sldId id="2139118467" r:id="rId21"/>
    <p:sldId id="2139118466" r:id="rId22"/>
    <p:sldId id="2139118468" r:id="rId23"/>
    <p:sldId id="2139118460" r:id="rId24"/>
    <p:sldId id="621" r:id="rId25"/>
    <p:sldId id="2139118484" r:id="rId26"/>
    <p:sldId id="622" r:id="rId27"/>
    <p:sldId id="623" r:id="rId28"/>
    <p:sldId id="2139118456" r:id="rId29"/>
    <p:sldId id="2139118457" r:id="rId30"/>
    <p:sldId id="2139118458" r:id="rId31"/>
    <p:sldId id="285" r:id="rId32"/>
    <p:sldId id="286" r:id="rId33"/>
    <p:sldId id="2139118469" r:id="rId34"/>
    <p:sldId id="2139118472" r:id="rId35"/>
    <p:sldId id="2139118459" r:id="rId36"/>
    <p:sldId id="264" r:id="rId37"/>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639B"/>
    <a:srgbClr val="AF9BED"/>
    <a:srgbClr val="6FF1EB"/>
    <a:srgbClr val="6FF709"/>
    <a:srgbClr val="0C49E0"/>
    <a:srgbClr val="BE28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86165" autoAdjust="0"/>
  </p:normalViewPr>
  <p:slideViewPr>
    <p:cSldViewPr snapToGrid="0">
      <p:cViewPr varScale="1">
        <p:scale>
          <a:sx n="139" d="100"/>
          <a:sy n="139" d="100"/>
        </p:scale>
        <p:origin x="832" y="72"/>
      </p:cViewPr>
      <p:guideLst/>
    </p:cSldViewPr>
  </p:slideViewPr>
  <p:notesTextViewPr>
    <p:cViewPr>
      <p:scale>
        <a:sx n="1" d="1"/>
        <a:sy n="1" d="1"/>
      </p:scale>
      <p:origin x="0" y="0"/>
    </p:cViewPr>
  </p:notesTextViewPr>
  <p:sorterViewPr>
    <p:cViewPr>
      <p:scale>
        <a:sx n="200" d="100"/>
        <a:sy n="200" d="100"/>
      </p:scale>
      <p:origin x="0" y="-23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5CE4BE-388C-48B8-8BD7-A0156076AE82}"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646FD816-2D4A-400B-9B21-A7EE22680AF2}">
      <dgm:prSet phldrT="[Text]" custT="1"/>
      <dgm:spPr/>
      <dgm:t>
        <a:bodyPr/>
        <a:lstStyle/>
        <a:p>
          <a:r>
            <a:rPr lang="en-US" sz="1800" b="1"/>
            <a:t>Machine Learning</a:t>
          </a:r>
        </a:p>
      </dgm:t>
    </dgm:pt>
    <dgm:pt modelId="{41500DFD-56FD-447D-9BB9-418BABD22E6D}" type="parTrans" cxnId="{9166DCA7-AACC-42D6-9A5B-82CFD6C0A446}">
      <dgm:prSet/>
      <dgm:spPr/>
      <dgm:t>
        <a:bodyPr/>
        <a:lstStyle/>
        <a:p>
          <a:endParaRPr lang="en-US" sz="2800" b="1"/>
        </a:p>
      </dgm:t>
    </dgm:pt>
    <dgm:pt modelId="{89734643-89B3-4A7C-AD3A-442113F1BA04}" type="sibTrans" cxnId="{9166DCA7-AACC-42D6-9A5B-82CFD6C0A446}">
      <dgm:prSet/>
      <dgm:spPr/>
      <dgm:t>
        <a:bodyPr/>
        <a:lstStyle/>
        <a:p>
          <a:endParaRPr lang="en-US" sz="2800" b="1"/>
        </a:p>
      </dgm:t>
    </dgm:pt>
    <dgm:pt modelId="{00CFE2F1-1867-4B13-86F0-3B01C58CA410}">
      <dgm:prSet phldrT="[Text]" custT="1"/>
      <dgm:spPr/>
      <dgm:t>
        <a:bodyPr/>
        <a:lstStyle/>
        <a:p>
          <a:r>
            <a:rPr lang="en-US" sz="1800" b="1">
              <a:solidFill>
                <a:schemeClr val="accent4">
                  <a:lumMod val="75000"/>
                </a:schemeClr>
              </a:solidFill>
            </a:rPr>
            <a:t>Supervised Learning</a:t>
          </a:r>
        </a:p>
      </dgm:t>
    </dgm:pt>
    <dgm:pt modelId="{C4AD753E-B61D-45A6-92EC-F04069DB730D}" type="parTrans" cxnId="{852A6165-2181-4AB5-96CB-98553BD74F03}">
      <dgm:prSet/>
      <dgm:spPr/>
      <dgm:t>
        <a:bodyPr/>
        <a:lstStyle/>
        <a:p>
          <a:endParaRPr lang="en-US" sz="2800" b="1"/>
        </a:p>
      </dgm:t>
    </dgm:pt>
    <dgm:pt modelId="{0D5C1ACB-4153-470A-842E-033815D2CE12}" type="sibTrans" cxnId="{852A6165-2181-4AB5-96CB-98553BD74F03}">
      <dgm:prSet/>
      <dgm:spPr/>
      <dgm:t>
        <a:bodyPr/>
        <a:lstStyle/>
        <a:p>
          <a:endParaRPr lang="en-US" sz="2800" b="1"/>
        </a:p>
      </dgm:t>
    </dgm:pt>
    <dgm:pt modelId="{00C2CDC2-47AB-4EA9-8EB9-B08B0893915B}">
      <dgm:prSet phldrT="[Text]" custT="1"/>
      <dgm:spPr/>
      <dgm:t>
        <a:bodyPr/>
        <a:lstStyle/>
        <a:p>
          <a:r>
            <a:rPr lang="en-US" sz="1400" b="1">
              <a:solidFill>
                <a:schemeClr val="accent4">
                  <a:lumMod val="75000"/>
                </a:schemeClr>
              </a:solidFill>
            </a:rPr>
            <a:t>Regression</a:t>
          </a:r>
        </a:p>
      </dgm:t>
    </dgm:pt>
    <dgm:pt modelId="{3BDE08C8-BF33-438A-B5E6-CDF06A37948D}" type="parTrans" cxnId="{95618B47-8E73-42C6-917C-0463EBE7D620}">
      <dgm:prSet/>
      <dgm:spPr/>
      <dgm:t>
        <a:bodyPr/>
        <a:lstStyle/>
        <a:p>
          <a:endParaRPr lang="en-US" sz="2800" b="1"/>
        </a:p>
      </dgm:t>
    </dgm:pt>
    <dgm:pt modelId="{2C0CAF6A-2CD8-4443-B319-59DD6C2504DC}" type="sibTrans" cxnId="{95618B47-8E73-42C6-917C-0463EBE7D620}">
      <dgm:prSet/>
      <dgm:spPr/>
      <dgm:t>
        <a:bodyPr/>
        <a:lstStyle/>
        <a:p>
          <a:endParaRPr lang="en-US" sz="2800" b="1"/>
        </a:p>
      </dgm:t>
    </dgm:pt>
    <dgm:pt modelId="{BAC280F3-984B-4ABF-938B-1C484D6075E2}">
      <dgm:prSet phldrT="[Text]" custT="1"/>
      <dgm:spPr/>
      <dgm:t>
        <a:bodyPr/>
        <a:lstStyle/>
        <a:p>
          <a:r>
            <a:rPr lang="en-US" sz="1400" b="1">
              <a:solidFill>
                <a:schemeClr val="accent4">
                  <a:lumMod val="75000"/>
                </a:schemeClr>
              </a:solidFill>
            </a:rPr>
            <a:t>Classification</a:t>
          </a:r>
        </a:p>
      </dgm:t>
    </dgm:pt>
    <dgm:pt modelId="{67481358-59C6-4338-839B-B18F21ACAD35}" type="parTrans" cxnId="{0EC55653-4983-4307-A0D6-F81FCCA8796A}">
      <dgm:prSet/>
      <dgm:spPr/>
      <dgm:t>
        <a:bodyPr/>
        <a:lstStyle/>
        <a:p>
          <a:endParaRPr lang="en-US" sz="2800" b="1"/>
        </a:p>
      </dgm:t>
    </dgm:pt>
    <dgm:pt modelId="{0F0C6974-31E4-4399-A1B6-2E896613333B}" type="sibTrans" cxnId="{0EC55653-4983-4307-A0D6-F81FCCA8796A}">
      <dgm:prSet/>
      <dgm:spPr/>
      <dgm:t>
        <a:bodyPr/>
        <a:lstStyle/>
        <a:p>
          <a:endParaRPr lang="en-US" sz="2800" b="1"/>
        </a:p>
      </dgm:t>
    </dgm:pt>
    <dgm:pt modelId="{31C23A09-FA2A-42A8-A062-17E5C03DB639}">
      <dgm:prSet phldrT="[Text]" custT="1"/>
      <dgm:spPr/>
      <dgm:t>
        <a:bodyPr/>
        <a:lstStyle/>
        <a:p>
          <a:r>
            <a:rPr lang="en-US" sz="1800" b="1">
              <a:solidFill>
                <a:schemeClr val="accent3"/>
              </a:solidFill>
            </a:rPr>
            <a:t>Reinforcement Learning</a:t>
          </a:r>
        </a:p>
      </dgm:t>
    </dgm:pt>
    <dgm:pt modelId="{C0BAC9D6-C194-4606-9766-579BAB3FDDFB}" type="parTrans" cxnId="{49A44B35-21B5-4874-BC44-FE5E4B9330B7}">
      <dgm:prSet/>
      <dgm:spPr/>
      <dgm:t>
        <a:bodyPr/>
        <a:lstStyle/>
        <a:p>
          <a:endParaRPr lang="en-US" sz="2800" b="1"/>
        </a:p>
      </dgm:t>
    </dgm:pt>
    <dgm:pt modelId="{3AD554E6-C697-4BE1-AB25-DB4E1556A8A1}" type="sibTrans" cxnId="{49A44B35-21B5-4874-BC44-FE5E4B9330B7}">
      <dgm:prSet/>
      <dgm:spPr/>
      <dgm:t>
        <a:bodyPr/>
        <a:lstStyle/>
        <a:p>
          <a:endParaRPr lang="en-US" sz="2800" b="1"/>
        </a:p>
      </dgm:t>
    </dgm:pt>
    <dgm:pt modelId="{44884D53-2E9D-4098-8B97-DA59172A62C0}">
      <dgm:prSet phldrT="[Text]" custT="1"/>
      <dgm:spPr/>
      <dgm:t>
        <a:bodyPr/>
        <a:lstStyle/>
        <a:p>
          <a:r>
            <a:rPr lang="en-US" sz="1400" b="1">
              <a:highlight>
                <a:srgbClr val="FFFF00"/>
              </a:highlight>
            </a:rPr>
            <a:t>Decision Tree</a:t>
          </a:r>
        </a:p>
      </dgm:t>
    </dgm:pt>
    <dgm:pt modelId="{17B21582-11F1-4D9A-93C3-F92DA5791F91}" type="parTrans" cxnId="{E962EA62-D9D2-436B-9467-6A4F977FF4D9}">
      <dgm:prSet/>
      <dgm:spPr/>
      <dgm:t>
        <a:bodyPr/>
        <a:lstStyle/>
        <a:p>
          <a:endParaRPr lang="en-US" sz="2800" b="1"/>
        </a:p>
      </dgm:t>
    </dgm:pt>
    <dgm:pt modelId="{C105816D-B366-44B7-A550-D434C6DF7C80}" type="sibTrans" cxnId="{E962EA62-D9D2-436B-9467-6A4F977FF4D9}">
      <dgm:prSet/>
      <dgm:spPr/>
      <dgm:t>
        <a:bodyPr/>
        <a:lstStyle/>
        <a:p>
          <a:endParaRPr lang="en-US" sz="2800" b="1"/>
        </a:p>
      </dgm:t>
    </dgm:pt>
    <dgm:pt modelId="{CD95B1D2-3E22-41B1-BD91-7E5D3DBCCC4C}">
      <dgm:prSet phldrT="[Text]" custT="1"/>
      <dgm:spPr/>
      <dgm:t>
        <a:bodyPr/>
        <a:lstStyle/>
        <a:p>
          <a:r>
            <a:rPr lang="en-US" sz="1400" b="1">
              <a:highlight>
                <a:srgbClr val="FFFF00"/>
              </a:highlight>
            </a:rPr>
            <a:t>Logistic Regression</a:t>
          </a:r>
        </a:p>
      </dgm:t>
    </dgm:pt>
    <dgm:pt modelId="{D1ED2CDB-C124-4F8F-865F-051B113E0F77}" type="parTrans" cxnId="{633E4E50-9809-40F5-8BF0-2A96C5FC20F8}">
      <dgm:prSet/>
      <dgm:spPr/>
      <dgm:t>
        <a:bodyPr/>
        <a:lstStyle/>
        <a:p>
          <a:endParaRPr lang="en-US" sz="2800" b="1"/>
        </a:p>
      </dgm:t>
    </dgm:pt>
    <dgm:pt modelId="{23AE9C81-4D74-4B9D-9FA8-0A00A073B61E}" type="sibTrans" cxnId="{633E4E50-9809-40F5-8BF0-2A96C5FC20F8}">
      <dgm:prSet/>
      <dgm:spPr/>
      <dgm:t>
        <a:bodyPr/>
        <a:lstStyle/>
        <a:p>
          <a:endParaRPr lang="en-US" sz="2800" b="1"/>
        </a:p>
      </dgm:t>
    </dgm:pt>
    <dgm:pt modelId="{0E4A0C37-099F-4888-87DF-65EE5C5CF921}">
      <dgm:prSet phldrT="[Text]" custT="1"/>
      <dgm:spPr/>
      <dgm:t>
        <a:bodyPr/>
        <a:lstStyle/>
        <a:p>
          <a:r>
            <a:rPr lang="en-US" sz="1400" b="1" dirty="0"/>
            <a:t>XGBoost</a:t>
          </a:r>
        </a:p>
      </dgm:t>
    </dgm:pt>
    <dgm:pt modelId="{0D1F457E-AAF5-486C-A513-98971B415EE4}" type="parTrans" cxnId="{E8983D4E-757D-471E-8CD0-3861D87A8D1B}">
      <dgm:prSet/>
      <dgm:spPr/>
      <dgm:t>
        <a:bodyPr/>
        <a:lstStyle/>
        <a:p>
          <a:endParaRPr lang="en-US" sz="2800" b="1"/>
        </a:p>
      </dgm:t>
    </dgm:pt>
    <dgm:pt modelId="{28A1A281-545B-45F2-BE5D-979980C0F60D}" type="sibTrans" cxnId="{E8983D4E-757D-471E-8CD0-3861D87A8D1B}">
      <dgm:prSet/>
      <dgm:spPr/>
      <dgm:t>
        <a:bodyPr/>
        <a:lstStyle/>
        <a:p>
          <a:endParaRPr lang="en-US" sz="2800" b="1"/>
        </a:p>
      </dgm:t>
    </dgm:pt>
    <dgm:pt modelId="{DACC1618-335F-41EE-BA30-B99DDB5E654E}">
      <dgm:prSet phldrT="[Text]" custT="1"/>
      <dgm:spPr/>
      <dgm:t>
        <a:bodyPr/>
        <a:lstStyle/>
        <a:p>
          <a:r>
            <a:rPr lang="en-US" sz="1400" b="1">
              <a:highlight>
                <a:srgbClr val="FFFF00"/>
              </a:highlight>
            </a:rPr>
            <a:t>Random Forest</a:t>
          </a:r>
        </a:p>
      </dgm:t>
    </dgm:pt>
    <dgm:pt modelId="{79F896AC-D006-451D-B560-21B177F3BC88}" type="parTrans" cxnId="{3FF4719C-C3B0-4AD3-ADD7-019D68A78C8E}">
      <dgm:prSet/>
      <dgm:spPr/>
      <dgm:t>
        <a:bodyPr/>
        <a:lstStyle/>
        <a:p>
          <a:endParaRPr lang="en-US" sz="2800" b="1"/>
        </a:p>
      </dgm:t>
    </dgm:pt>
    <dgm:pt modelId="{A948C74F-6B34-435B-A071-7E574B8D1465}" type="sibTrans" cxnId="{3FF4719C-C3B0-4AD3-ADD7-019D68A78C8E}">
      <dgm:prSet/>
      <dgm:spPr/>
      <dgm:t>
        <a:bodyPr/>
        <a:lstStyle/>
        <a:p>
          <a:endParaRPr lang="en-US" sz="2800" b="1"/>
        </a:p>
      </dgm:t>
    </dgm:pt>
    <dgm:pt modelId="{468A3925-0F30-4AF4-A856-4583BBB8DC29}">
      <dgm:prSet phldrT="[Text]" custT="1"/>
      <dgm:spPr/>
      <dgm:t>
        <a:bodyPr/>
        <a:lstStyle/>
        <a:p>
          <a:r>
            <a:rPr lang="en-US" sz="1400" b="1" dirty="0"/>
            <a:t>Support Vector Machine</a:t>
          </a:r>
        </a:p>
      </dgm:t>
    </dgm:pt>
    <dgm:pt modelId="{67AC5C52-2DBD-4946-9A8C-E663C84403EF}" type="parTrans" cxnId="{15634CAE-EE15-4545-8846-602AE4B64EB0}">
      <dgm:prSet/>
      <dgm:spPr/>
      <dgm:t>
        <a:bodyPr/>
        <a:lstStyle/>
        <a:p>
          <a:endParaRPr lang="en-US" sz="2800" b="1"/>
        </a:p>
      </dgm:t>
    </dgm:pt>
    <dgm:pt modelId="{74AA9583-2D78-42A8-8274-2B1470C70E17}" type="sibTrans" cxnId="{15634CAE-EE15-4545-8846-602AE4B64EB0}">
      <dgm:prSet/>
      <dgm:spPr/>
      <dgm:t>
        <a:bodyPr/>
        <a:lstStyle/>
        <a:p>
          <a:endParaRPr lang="en-US" sz="2800" b="1"/>
        </a:p>
      </dgm:t>
    </dgm:pt>
    <dgm:pt modelId="{8DD94C82-C35F-4441-90EE-C3FB33D78C94}">
      <dgm:prSet phldrT="[Text]" custT="1"/>
      <dgm:spPr/>
      <dgm:t>
        <a:bodyPr/>
        <a:lstStyle/>
        <a:p>
          <a:r>
            <a:rPr lang="en-US" sz="1400" b="1">
              <a:highlight>
                <a:srgbClr val="FFFF00"/>
              </a:highlight>
            </a:rPr>
            <a:t>Linear Regression</a:t>
          </a:r>
        </a:p>
      </dgm:t>
    </dgm:pt>
    <dgm:pt modelId="{164D9E4A-9506-426E-A24B-FC7F28076155}" type="parTrans" cxnId="{BC9889C5-6726-4EBF-A53E-44E65C9FC36A}">
      <dgm:prSet/>
      <dgm:spPr/>
      <dgm:t>
        <a:bodyPr/>
        <a:lstStyle/>
        <a:p>
          <a:endParaRPr lang="en-US"/>
        </a:p>
      </dgm:t>
    </dgm:pt>
    <dgm:pt modelId="{B467051C-BCD6-4D6A-9450-391794912CA6}" type="sibTrans" cxnId="{BC9889C5-6726-4EBF-A53E-44E65C9FC36A}">
      <dgm:prSet/>
      <dgm:spPr/>
      <dgm:t>
        <a:bodyPr/>
        <a:lstStyle/>
        <a:p>
          <a:endParaRPr lang="en-US"/>
        </a:p>
      </dgm:t>
    </dgm:pt>
    <dgm:pt modelId="{3236D257-07EC-4DD2-BD6C-FB0CC073C4AA}">
      <dgm:prSet phldrT="[Text]" custT="1"/>
      <dgm:spPr/>
      <dgm:t>
        <a:bodyPr/>
        <a:lstStyle/>
        <a:p>
          <a:pPr>
            <a:lnSpc>
              <a:spcPct val="100000"/>
            </a:lnSpc>
            <a:spcAft>
              <a:spcPts val="0"/>
            </a:spcAft>
          </a:pPr>
          <a:r>
            <a:rPr lang="en-US" sz="1800" b="1">
              <a:solidFill>
                <a:schemeClr val="accent5"/>
              </a:solidFill>
            </a:rPr>
            <a:t>Unsupervised</a:t>
          </a:r>
        </a:p>
        <a:p>
          <a:pPr>
            <a:lnSpc>
              <a:spcPct val="100000"/>
            </a:lnSpc>
            <a:spcAft>
              <a:spcPts val="0"/>
            </a:spcAft>
          </a:pPr>
          <a:r>
            <a:rPr lang="en-US" sz="1800" b="1">
              <a:solidFill>
                <a:schemeClr val="accent5"/>
              </a:solidFill>
            </a:rPr>
            <a:t>Learning</a:t>
          </a:r>
          <a:endParaRPr lang="en-US" sz="1800" b="1"/>
        </a:p>
      </dgm:t>
    </dgm:pt>
    <dgm:pt modelId="{A1BFDF02-6085-462D-A3D0-B283D889C860}" type="parTrans" cxnId="{3544F48E-4D3B-472F-A8E9-BFC009E6B327}">
      <dgm:prSet/>
      <dgm:spPr/>
      <dgm:t>
        <a:bodyPr/>
        <a:lstStyle/>
        <a:p>
          <a:endParaRPr lang="en-US"/>
        </a:p>
      </dgm:t>
    </dgm:pt>
    <dgm:pt modelId="{F78EC868-B7F2-4F67-AB84-51E13A902261}" type="sibTrans" cxnId="{3544F48E-4D3B-472F-A8E9-BFC009E6B327}">
      <dgm:prSet/>
      <dgm:spPr/>
      <dgm:t>
        <a:bodyPr/>
        <a:lstStyle/>
        <a:p>
          <a:endParaRPr lang="en-US"/>
        </a:p>
      </dgm:t>
    </dgm:pt>
    <dgm:pt modelId="{F7AB4F64-A998-4669-82FF-DF45DC7CE17F}">
      <dgm:prSet phldrT="[Text]"/>
      <dgm:spPr/>
      <dgm:t>
        <a:bodyPr/>
        <a:lstStyle/>
        <a:p>
          <a:r>
            <a:rPr lang="en-US" b="1">
              <a:solidFill>
                <a:schemeClr val="accent5"/>
              </a:solidFill>
            </a:rPr>
            <a:t>Clustering</a:t>
          </a:r>
        </a:p>
      </dgm:t>
    </dgm:pt>
    <dgm:pt modelId="{D2C11EC0-EEFB-484E-9F06-01D3DC9B2823}" type="parTrans" cxnId="{C1AF4357-020A-4A69-8BC9-1FD9548D3C63}">
      <dgm:prSet/>
      <dgm:spPr/>
      <dgm:t>
        <a:bodyPr/>
        <a:lstStyle/>
        <a:p>
          <a:endParaRPr lang="en-US"/>
        </a:p>
      </dgm:t>
    </dgm:pt>
    <dgm:pt modelId="{C01CB997-D9ED-4D43-ABF5-BB83196FD4FE}" type="sibTrans" cxnId="{C1AF4357-020A-4A69-8BC9-1FD9548D3C63}">
      <dgm:prSet/>
      <dgm:spPr/>
      <dgm:t>
        <a:bodyPr/>
        <a:lstStyle/>
        <a:p>
          <a:endParaRPr lang="en-US"/>
        </a:p>
      </dgm:t>
    </dgm:pt>
    <dgm:pt modelId="{4263E2A7-6ABD-4617-8A49-A2C75A415BE6}">
      <dgm:prSet phldrT="[Text]"/>
      <dgm:spPr/>
      <dgm:t>
        <a:bodyPr/>
        <a:lstStyle/>
        <a:p>
          <a:r>
            <a:rPr lang="en-US" b="1">
              <a:solidFill>
                <a:schemeClr val="accent5"/>
              </a:solidFill>
              <a:highlight>
                <a:srgbClr val="FFFF00"/>
              </a:highlight>
            </a:rPr>
            <a:t>K-Means</a:t>
          </a:r>
          <a:endParaRPr lang="en-US" b="1">
            <a:solidFill>
              <a:srgbClr val="7030A0"/>
            </a:solidFill>
            <a:highlight>
              <a:srgbClr val="FFFF00"/>
            </a:highlight>
          </a:endParaRPr>
        </a:p>
      </dgm:t>
    </dgm:pt>
    <dgm:pt modelId="{FA2E6E67-75DE-415F-B682-E1AD35257352}" type="parTrans" cxnId="{1680D805-D3A4-456D-B5BE-5096EABADB0D}">
      <dgm:prSet/>
      <dgm:spPr/>
      <dgm:t>
        <a:bodyPr/>
        <a:lstStyle/>
        <a:p>
          <a:endParaRPr lang="en-US"/>
        </a:p>
      </dgm:t>
    </dgm:pt>
    <dgm:pt modelId="{9874C833-238F-42AE-9AAA-A9DC2CDD9FD1}" type="sibTrans" cxnId="{1680D805-D3A4-456D-B5BE-5096EABADB0D}">
      <dgm:prSet/>
      <dgm:spPr/>
      <dgm:t>
        <a:bodyPr/>
        <a:lstStyle/>
        <a:p>
          <a:endParaRPr lang="en-US"/>
        </a:p>
      </dgm:t>
    </dgm:pt>
    <dgm:pt modelId="{325FEB6C-8B1D-4DFF-AFC6-91ACDE228E61}">
      <dgm:prSet phldrT="[Text]"/>
      <dgm:spPr/>
      <dgm:t>
        <a:bodyPr/>
        <a:lstStyle/>
        <a:p>
          <a:r>
            <a:rPr lang="en-US" b="1" dirty="0">
              <a:solidFill>
                <a:schemeClr val="accent5"/>
              </a:solidFill>
              <a:highlight>
                <a:srgbClr val="FFFF00"/>
              </a:highlight>
            </a:rPr>
            <a:t>DBSCAN</a:t>
          </a:r>
        </a:p>
      </dgm:t>
    </dgm:pt>
    <dgm:pt modelId="{C4874BA8-D322-40C8-A034-34C5A1D89E1A}" type="parTrans" cxnId="{172C8D6C-20D6-4006-94E9-7409DD0FDFB9}">
      <dgm:prSet/>
      <dgm:spPr/>
      <dgm:t>
        <a:bodyPr/>
        <a:lstStyle/>
        <a:p>
          <a:endParaRPr lang="en-US"/>
        </a:p>
      </dgm:t>
    </dgm:pt>
    <dgm:pt modelId="{C909D4C3-F490-4EB7-86F1-FB6E2C4BD1B5}" type="sibTrans" cxnId="{172C8D6C-20D6-4006-94E9-7409DD0FDFB9}">
      <dgm:prSet/>
      <dgm:spPr/>
      <dgm:t>
        <a:bodyPr/>
        <a:lstStyle/>
        <a:p>
          <a:endParaRPr lang="en-US"/>
        </a:p>
      </dgm:t>
    </dgm:pt>
    <dgm:pt modelId="{BECC9319-8379-4FD9-8B54-E7F872B39A77}">
      <dgm:prSet phldrT="[Text]"/>
      <dgm:spPr/>
      <dgm:t>
        <a:bodyPr/>
        <a:lstStyle/>
        <a:p>
          <a:r>
            <a:rPr lang="en-US" b="1">
              <a:solidFill>
                <a:schemeClr val="accent5"/>
              </a:solidFill>
            </a:rPr>
            <a:t>Hierarchical</a:t>
          </a:r>
        </a:p>
      </dgm:t>
    </dgm:pt>
    <dgm:pt modelId="{5079AD03-A6AF-4302-BE32-BE0090D882F5}" type="parTrans" cxnId="{C9E0302C-6EAF-49FC-9F60-397358A9A437}">
      <dgm:prSet/>
      <dgm:spPr/>
      <dgm:t>
        <a:bodyPr/>
        <a:lstStyle/>
        <a:p>
          <a:endParaRPr lang="en-US"/>
        </a:p>
      </dgm:t>
    </dgm:pt>
    <dgm:pt modelId="{017A8765-F591-43CB-B3B8-DBFE4B2FFB08}" type="sibTrans" cxnId="{C9E0302C-6EAF-49FC-9F60-397358A9A437}">
      <dgm:prSet/>
      <dgm:spPr/>
      <dgm:t>
        <a:bodyPr/>
        <a:lstStyle/>
        <a:p>
          <a:endParaRPr lang="en-US"/>
        </a:p>
      </dgm:t>
    </dgm:pt>
    <dgm:pt modelId="{83EE28A5-0AED-4F29-9DB8-D3FA8EFC6D43}">
      <dgm:prSet phldrT="[Text]"/>
      <dgm:spPr/>
      <dgm:t>
        <a:bodyPr/>
        <a:lstStyle/>
        <a:p>
          <a:r>
            <a:rPr lang="en-US" b="1">
              <a:solidFill>
                <a:schemeClr val="accent5"/>
              </a:solidFill>
            </a:rPr>
            <a:t>Dimensionality</a:t>
          </a:r>
          <a:r>
            <a:rPr lang="en-US" b="1">
              <a:solidFill>
                <a:srgbClr val="7030A0"/>
              </a:solidFill>
            </a:rPr>
            <a:t> </a:t>
          </a:r>
          <a:r>
            <a:rPr lang="en-US" b="1">
              <a:solidFill>
                <a:schemeClr val="accent5"/>
              </a:solidFill>
            </a:rPr>
            <a:t>Reduction</a:t>
          </a:r>
        </a:p>
      </dgm:t>
    </dgm:pt>
    <dgm:pt modelId="{145F01D0-09C3-4378-9BC0-F84211B7493C}" type="parTrans" cxnId="{D49F315F-3DC9-4FC4-8B99-7D388F6B4775}">
      <dgm:prSet/>
      <dgm:spPr/>
      <dgm:t>
        <a:bodyPr/>
        <a:lstStyle/>
        <a:p>
          <a:endParaRPr lang="en-US"/>
        </a:p>
      </dgm:t>
    </dgm:pt>
    <dgm:pt modelId="{C1ABE73F-3C3E-433C-9570-73B80104A36E}" type="sibTrans" cxnId="{D49F315F-3DC9-4FC4-8B99-7D388F6B4775}">
      <dgm:prSet/>
      <dgm:spPr/>
      <dgm:t>
        <a:bodyPr/>
        <a:lstStyle/>
        <a:p>
          <a:endParaRPr lang="en-US"/>
        </a:p>
      </dgm:t>
    </dgm:pt>
    <dgm:pt modelId="{34DB275B-8BC9-482C-8510-702A8BED0079}">
      <dgm:prSet phldrT="[Text]"/>
      <dgm:spPr/>
      <dgm:t>
        <a:bodyPr/>
        <a:lstStyle/>
        <a:p>
          <a:r>
            <a:rPr lang="en-US" b="1" dirty="0">
              <a:solidFill>
                <a:schemeClr val="accent5"/>
              </a:solidFill>
            </a:rPr>
            <a:t>PCA</a:t>
          </a:r>
        </a:p>
      </dgm:t>
    </dgm:pt>
    <dgm:pt modelId="{74358988-D7E3-4470-89C3-73BBFE7FD32D}" type="parTrans" cxnId="{E589D754-3BDC-4ADD-8FB4-75FB1DBBBB6B}">
      <dgm:prSet/>
      <dgm:spPr/>
      <dgm:t>
        <a:bodyPr/>
        <a:lstStyle/>
        <a:p>
          <a:endParaRPr lang="en-US"/>
        </a:p>
      </dgm:t>
    </dgm:pt>
    <dgm:pt modelId="{77C51609-54E9-428A-8568-9700D13290E8}" type="sibTrans" cxnId="{E589D754-3BDC-4ADD-8FB4-75FB1DBBBB6B}">
      <dgm:prSet/>
      <dgm:spPr/>
      <dgm:t>
        <a:bodyPr/>
        <a:lstStyle/>
        <a:p>
          <a:endParaRPr lang="en-US"/>
        </a:p>
      </dgm:t>
    </dgm:pt>
    <dgm:pt modelId="{CDE1B104-4C7C-4DE2-B5F1-DDD4220C4FA1}">
      <dgm:prSet phldrT="[Text]"/>
      <dgm:spPr/>
      <dgm:t>
        <a:bodyPr/>
        <a:lstStyle/>
        <a:p>
          <a:r>
            <a:rPr lang="en-US" b="1" dirty="0">
              <a:solidFill>
                <a:schemeClr val="accent5"/>
              </a:solidFill>
            </a:rPr>
            <a:t>SVD</a:t>
          </a:r>
        </a:p>
      </dgm:t>
    </dgm:pt>
    <dgm:pt modelId="{DAA9B72D-F151-4622-B425-67EECB416C1A}" type="parTrans" cxnId="{1AD0E160-1421-4090-9EA5-0B1B8951E992}">
      <dgm:prSet/>
      <dgm:spPr/>
      <dgm:t>
        <a:bodyPr/>
        <a:lstStyle/>
        <a:p>
          <a:endParaRPr lang="en-US"/>
        </a:p>
      </dgm:t>
    </dgm:pt>
    <dgm:pt modelId="{DF0B652D-9CCD-4A8D-A363-F345ACA85A46}" type="sibTrans" cxnId="{1AD0E160-1421-4090-9EA5-0B1B8951E992}">
      <dgm:prSet/>
      <dgm:spPr/>
      <dgm:t>
        <a:bodyPr/>
        <a:lstStyle/>
        <a:p>
          <a:endParaRPr lang="en-US"/>
        </a:p>
      </dgm:t>
    </dgm:pt>
    <dgm:pt modelId="{37C8998A-02A1-46C8-8170-4AD785414F73}">
      <dgm:prSet phldrT="[Text]"/>
      <dgm:spPr/>
      <dgm:t>
        <a:bodyPr/>
        <a:lstStyle/>
        <a:p>
          <a:r>
            <a:rPr lang="en-US" b="1">
              <a:solidFill>
                <a:schemeClr val="accent5"/>
              </a:solidFill>
            </a:rPr>
            <a:t>Discriminant Analysis</a:t>
          </a:r>
        </a:p>
      </dgm:t>
    </dgm:pt>
    <dgm:pt modelId="{6A777852-0BF2-431F-935B-B49530961933}" type="parTrans" cxnId="{DEE035C7-996B-4812-8177-5D0182A1D01C}">
      <dgm:prSet/>
      <dgm:spPr/>
      <dgm:t>
        <a:bodyPr/>
        <a:lstStyle/>
        <a:p>
          <a:endParaRPr lang="en-US"/>
        </a:p>
      </dgm:t>
    </dgm:pt>
    <dgm:pt modelId="{4FFC1C19-274E-4D5F-9457-8C53C8F480F0}" type="sibTrans" cxnId="{DEE035C7-996B-4812-8177-5D0182A1D01C}">
      <dgm:prSet/>
      <dgm:spPr/>
      <dgm:t>
        <a:bodyPr/>
        <a:lstStyle/>
        <a:p>
          <a:endParaRPr lang="en-US"/>
        </a:p>
      </dgm:t>
    </dgm:pt>
    <dgm:pt modelId="{7D03C6D4-5DE2-4176-9F13-756CDE9E8CA1}">
      <dgm:prSet phldrT="[Text]" custT="1"/>
      <dgm:spPr/>
      <dgm:t>
        <a:bodyPr/>
        <a:lstStyle/>
        <a:p>
          <a:r>
            <a:rPr lang="en-US" sz="1800" b="1">
              <a:solidFill>
                <a:schemeClr val="accent3"/>
              </a:solidFill>
            </a:rPr>
            <a:t>Q-Learning</a:t>
          </a:r>
        </a:p>
      </dgm:t>
    </dgm:pt>
    <dgm:pt modelId="{2027D9CF-F9B5-42A3-ACA0-5CBD458FBC69}" type="parTrans" cxnId="{CB545D4E-AC98-4E60-872B-73974B26FCD8}">
      <dgm:prSet/>
      <dgm:spPr/>
      <dgm:t>
        <a:bodyPr/>
        <a:lstStyle/>
        <a:p>
          <a:endParaRPr lang="en-US"/>
        </a:p>
      </dgm:t>
    </dgm:pt>
    <dgm:pt modelId="{5A664536-522B-44A7-A77A-75AB5BBB3960}" type="sibTrans" cxnId="{CB545D4E-AC98-4E60-872B-73974B26FCD8}">
      <dgm:prSet/>
      <dgm:spPr/>
      <dgm:t>
        <a:bodyPr/>
        <a:lstStyle/>
        <a:p>
          <a:endParaRPr lang="en-US"/>
        </a:p>
      </dgm:t>
    </dgm:pt>
    <dgm:pt modelId="{0552E579-84D8-47E7-874B-3FE9960AC197}">
      <dgm:prSet phldrT="[Text]" custT="1"/>
      <dgm:spPr/>
      <dgm:t>
        <a:bodyPr/>
        <a:lstStyle/>
        <a:p>
          <a:r>
            <a:rPr lang="en-US" sz="1800" b="1">
              <a:solidFill>
                <a:schemeClr val="accent3"/>
              </a:solidFill>
            </a:rPr>
            <a:t>DQN</a:t>
          </a:r>
        </a:p>
      </dgm:t>
    </dgm:pt>
    <dgm:pt modelId="{9E59FD60-32B9-4BDC-9BC4-7B901D43E10C}" type="parTrans" cxnId="{1FBE01D6-0272-470C-8C27-1E21B02FF685}">
      <dgm:prSet/>
      <dgm:spPr/>
      <dgm:t>
        <a:bodyPr/>
        <a:lstStyle/>
        <a:p>
          <a:endParaRPr lang="en-US"/>
        </a:p>
      </dgm:t>
    </dgm:pt>
    <dgm:pt modelId="{95B6262C-A2CC-4DED-B1EF-DCBBBBDA9DFD}" type="sibTrans" cxnId="{1FBE01D6-0272-470C-8C27-1E21B02FF685}">
      <dgm:prSet/>
      <dgm:spPr/>
      <dgm:t>
        <a:bodyPr/>
        <a:lstStyle/>
        <a:p>
          <a:endParaRPr lang="en-US"/>
        </a:p>
      </dgm:t>
    </dgm:pt>
    <dgm:pt modelId="{FB2957F8-1E1F-4028-A212-C9A3C8C33D77}">
      <dgm:prSet phldrT="[Text]" custT="1"/>
      <dgm:spPr/>
      <dgm:t>
        <a:bodyPr/>
        <a:lstStyle/>
        <a:p>
          <a:r>
            <a:rPr lang="en-US" sz="1800" b="1">
              <a:solidFill>
                <a:schemeClr val="accent3"/>
              </a:solidFill>
            </a:rPr>
            <a:t>SARSA</a:t>
          </a:r>
        </a:p>
      </dgm:t>
    </dgm:pt>
    <dgm:pt modelId="{86CC58AF-6E1C-44EE-8676-14D6CC7B2995}" type="parTrans" cxnId="{3EFAC1D8-B560-4B4C-B372-3FCA98938F9D}">
      <dgm:prSet/>
      <dgm:spPr/>
      <dgm:t>
        <a:bodyPr/>
        <a:lstStyle/>
        <a:p>
          <a:endParaRPr lang="en-US"/>
        </a:p>
      </dgm:t>
    </dgm:pt>
    <dgm:pt modelId="{66642CB6-39B4-4E40-B1AA-51C4DBCCF355}" type="sibTrans" cxnId="{3EFAC1D8-B560-4B4C-B372-3FCA98938F9D}">
      <dgm:prSet/>
      <dgm:spPr/>
      <dgm:t>
        <a:bodyPr/>
        <a:lstStyle/>
        <a:p>
          <a:endParaRPr lang="en-US"/>
        </a:p>
      </dgm:t>
    </dgm:pt>
    <dgm:pt modelId="{CD41CD71-B0B5-4AF4-92B0-4102181DA5E7}" type="pres">
      <dgm:prSet presAssocID="{F95CE4BE-388C-48B8-8BD7-A0156076AE82}" presName="Name0" presStyleCnt="0">
        <dgm:presLayoutVars>
          <dgm:orgChart val="1"/>
          <dgm:chPref val="1"/>
          <dgm:dir/>
          <dgm:animOne val="branch"/>
          <dgm:animLvl val="lvl"/>
          <dgm:resizeHandles/>
        </dgm:presLayoutVars>
      </dgm:prSet>
      <dgm:spPr/>
    </dgm:pt>
    <dgm:pt modelId="{E0A731EE-DE44-4E7A-81B8-595568480286}" type="pres">
      <dgm:prSet presAssocID="{646FD816-2D4A-400B-9B21-A7EE22680AF2}" presName="hierRoot1" presStyleCnt="0">
        <dgm:presLayoutVars>
          <dgm:hierBranch val="init"/>
        </dgm:presLayoutVars>
      </dgm:prSet>
      <dgm:spPr/>
    </dgm:pt>
    <dgm:pt modelId="{C4DE0875-D453-43AB-8408-CC73164A1C73}" type="pres">
      <dgm:prSet presAssocID="{646FD816-2D4A-400B-9B21-A7EE22680AF2}" presName="rootComposite1" presStyleCnt="0"/>
      <dgm:spPr/>
    </dgm:pt>
    <dgm:pt modelId="{5DBAD57F-AFB7-48F7-9DBF-146577859542}" type="pres">
      <dgm:prSet presAssocID="{646FD816-2D4A-400B-9B21-A7EE22680AF2}" presName="rootText1" presStyleLbl="alignAcc1" presStyleIdx="0" presStyleCnt="0">
        <dgm:presLayoutVars>
          <dgm:chPref val="3"/>
        </dgm:presLayoutVars>
      </dgm:prSet>
      <dgm:spPr/>
    </dgm:pt>
    <dgm:pt modelId="{ADE4D2C5-0E6D-4BC3-A98F-45284790D1AB}" type="pres">
      <dgm:prSet presAssocID="{646FD816-2D4A-400B-9B21-A7EE22680AF2}" presName="topArc1" presStyleLbl="parChTrans1D1" presStyleIdx="0" presStyleCnt="46"/>
      <dgm:spPr/>
    </dgm:pt>
    <dgm:pt modelId="{C34D6696-CFF0-46FE-B615-2C8B686AA511}" type="pres">
      <dgm:prSet presAssocID="{646FD816-2D4A-400B-9B21-A7EE22680AF2}" presName="bottomArc1" presStyleLbl="parChTrans1D1" presStyleIdx="1" presStyleCnt="46"/>
      <dgm:spPr/>
    </dgm:pt>
    <dgm:pt modelId="{D92F47E7-8802-4613-A1D7-AE16207C0445}" type="pres">
      <dgm:prSet presAssocID="{646FD816-2D4A-400B-9B21-A7EE22680AF2}" presName="topConnNode1" presStyleLbl="node1" presStyleIdx="0" presStyleCnt="0"/>
      <dgm:spPr/>
    </dgm:pt>
    <dgm:pt modelId="{A5F0FFD0-2D42-4A82-ABB9-872D4FFE5505}" type="pres">
      <dgm:prSet presAssocID="{646FD816-2D4A-400B-9B21-A7EE22680AF2}" presName="hierChild2" presStyleCnt="0"/>
      <dgm:spPr/>
    </dgm:pt>
    <dgm:pt modelId="{591F0DEC-653E-4686-9F1E-EAEDD6828F43}" type="pres">
      <dgm:prSet presAssocID="{C4AD753E-B61D-45A6-92EC-F04069DB730D}" presName="Name28" presStyleLbl="parChTrans1D2" presStyleIdx="0" presStyleCnt="3"/>
      <dgm:spPr/>
    </dgm:pt>
    <dgm:pt modelId="{630EE11B-3A4F-4B1A-8BB0-528487E85D90}" type="pres">
      <dgm:prSet presAssocID="{00CFE2F1-1867-4B13-86F0-3B01C58CA410}" presName="hierRoot2" presStyleCnt="0">
        <dgm:presLayoutVars>
          <dgm:hierBranch val="init"/>
        </dgm:presLayoutVars>
      </dgm:prSet>
      <dgm:spPr/>
    </dgm:pt>
    <dgm:pt modelId="{DDDFE75B-5FFD-456C-A19A-338B3FDC7506}" type="pres">
      <dgm:prSet presAssocID="{00CFE2F1-1867-4B13-86F0-3B01C58CA410}" presName="rootComposite2" presStyleCnt="0"/>
      <dgm:spPr/>
    </dgm:pt>
    <dgm:pt modelId="{D1BCC7C5-C1B7-4832-8C0D-A2389F8BECF9}" type="pres">
      <dgm:prSet presAssocID="{00CFE2F1-1867-4B13-86F0-3B01C58CA410}" presName="rootText2" presStyleLbl="alignAcc1" presStyleIdx="0" presStyleCnt="0">
        <dgm:presLayoutVars>
          <dgm:chPref val="3"/>
        </dgm:presLayoutVars>
      </dgm:prSet>
      <dgm:spPr/>
    </dgm:pt>
    <dgm:pt modelId="{6C6ECF47-2183-4B4D-A039-F464958D109A}" type="pres">
      <dgm:prSet presAssocID="{00CFE2F1-1867-4B13-86F0-3B01C58CA410}" presName="topArc2" presStyleLbl="parChTrans1D1" presStyleIdx="2" presStyleCnt="46"/>
      <dgm:spPr/>
    </dgm:pt>
    <dgm:pt modelId="{73F85629-B9FD-4BAA-BF08-21315325D018}" type="pres">
      <dgm:prSet presAssocID="{00CFE2F1-1867-4B13-86F0-3B01C58CA410}" presName="bottomArc2" presStyleLbl="parChTrans1D1" presStyleIdx="3" presStyleCnt="46"/>
      <dgm:spPr/>
    </dgm:pt>
    <dgm:pt modelId="{32F44533-399C-4E7D-9D2D-57B72DDDA252}" type="pres">
      <dgm:prSet presAssocID="{00CFE2F1-1867-4B13-86F0-3B01C58CA410}" presName="topConnNode2" presStyleLbl="node2" presStyleIdx="0" presStyleCnt="0"/>
      <dgm:spPr/>
    </dgm:pt>
    <dgm:pt modelId="{69CCBD17-446C-4D58-B595-DDB15F0D8AF2}" type="pres">
      <dgm:prSet presAssocID="{00CFE2F1-1867-4B13-86F0-3B01C58CA410}" presName="hierChild4" presStyleCnt="0"/>
      <dgm:spPr/>
    </dgm:pt>
    <dgm:pt modelId="{39AE17AB-9C1C-4265-B76F-C7B2914F3FA8}" type="pres">
      <dgm:prSet presAssocID="{3BDE08C8-BF33-438A-B5E6-CDF06A37948D}" presName="Name28" presStyleLbl="parChTrans1D3" presStyleIdx="0" presStyleCnt="7"/>
      <dgm:spPr/>
    </dgm:pt>
    <dgm:pt modelId="{4B1C847D-399D-4903-BE13-8276BC30872D}" type="pres">
      <dgm:prSet presAssocID="{00C2CDC2-47AB-4EA9-8EB9-B08B0893915B}" presName="hierRoot2" presStyleCnt="0">
        <dgm:presLayoutVars>
          <dgm:hierBranch val="init"/>
        </dgm:presLayoutVars>
      </dgm:prSet>
      <dgm:spPr/>
    </dgm:pt>
    <dgm:pt modelId="{22DC6901-E4BD-4DF6-B439-35C7B8835834}" type="pres">
      <dgm:prSet presAssocID="{00C2CDC2-47AB-4EA9-8EB9-B08B0893915B}" presName="rootComposite2" presStyleCnt="0"/>
      <dgm:spPr/>
    </dgm:pt>
    <dgm:pt modelId="{FF84614B-B758-4D94-B2AA-01D0A1C3C3BD}" type="pres">
      <dgm:prSet presAssocID="{00C2CDC2-47AB-4EA9-8EB9-B08B0893915B}" presName="rootText2" presStyleLbl="alignAcc1" presStyleIdx="0" presStyleCnt="0">
        <dgm:presLayoutVars>
          <dgm:chPref val="3"/>
        </dgm:presLayoutVars>
      </dgm:prSet>
      <dgm:spPr/>
    </dgm:pt>
    <dgm:pt modelId="{BBA2F978-B1C3-4885-A6C2-7351B235F6DC}" type="pres">
      <dgm:prSet presAssocID="{00C2CDC2-47AB-4EA9-8EB9-B08B0893915B}" presName="topArc2" presStyleLbl="parChTrans1D1" presStyleIdx="4" presStyleCnt="46"/>
      <dgm:spPr/>
    </dgm:pt>
    <dgm:pt modelId="{CBAF90E0-83E0-4C70-B356-CA8300003AA0}" type="pres">
      <dgm:prSet presAssocID="{00C2CDC2-47AB-4EA9-8EB9-B08B0893915B}" presName="bottomArc2" presStyleLbl="parChTrans1D1" presStyleIdx="5" presStyleCnt="46"/>
      <dgm:spPr/>
    </dgm:pt>
    <dgm:pt modelId="{478FFADD-C1EE-4BB1-8524-EE9A122899FB}" type="pres">
      <dgm:prSet presAssocID="{00C2CDC2-47AB-4EA9-8EB9-B08B0893915B}" presName="topConnNode2" presStyleLbl="node3" presStyleIdx="0" presStyleCnt="0"/>
      <dgm:spPr/>
    </dgm:pt>
    <dgm:pt modelId="{9F9C56DA-6639-4C24-868C-0F7D458C0F0B}" type="pres">
      <dgm:prSet presAssocID="{00C2CDC2-47AB-4EA9-8EB9-B08B0893915B}" presName="hierChild4" presStyleCnt="0"/>
      <dgm:spPr/>
    </dgm:pt>
    <dgm:pt modelId="{FA3333DF-D5BD-48FC-92F8-FBC23947EDB7}" type="pres">
      <dgm:prSet presAssocID="{17B21582-11F1-4D9A-93C3-F92DA5791F91}" presName="Name28" presStyleLbl="parChTrans1D4" presStyleIdx="0" presStyleCnt="12"/>
      <dgm:spPr/>
    </dgm:pt>
    <dgm:pt modelId="{18CA8FA8-DF27-417B-AEC1-954221DA08FC}" type="pres">
      <dgm:prSet presAssocID="{44884D53-2E9D-4098-8B97-DA59172A62C0}" presName="hierRoot2" presStyleCnt="0">
        <dgm:presLayoutVars>
          <dgm:hierBranch val="init"/>
        </dgm:presLayoutVars>
      </dgm:prSet>
      <dgm:spPr/>
    </dgm:pt>
    <dgm:pt modelId="{3CEDC651-3A69-4D00-BA19-60B762BC4238}" type="pres">
      <dgm:prSet presAssocID="{44884D53-2E9D-4098-8B97-DA59172A62C0}" presName="rootComposite2" presStyleCnt="0"/>
      <dgm:spPr/>
    </dgm:pt>
    <dgm:pt modelId="{A7339B3C-C47E-4267-A994-120A16923B4B}" type="pres">
      <dgm:prSet presAssocID="{44884D53-2E9D-4098-8B97-DA59172A62C0}" presName="rootText2" presStyleLbl="alignAcc1" presStyleIdx="0" presStyleCnt="0">
        <dgm:presLayoutVars>
          <dgm:chPref val="3"/>
        </dgm:presLayoutVars>
      </dgm:prSet>
      <dgm:spPr/>
    </dgm:pt>
    <dgm:pt modelId="{540185A7-4426-412F-8711-054C3B663C45}" type="pres">
      <dgm:prSet presAssocID="{44884D53-2E9D-4098-8B97-DA59172A62C0}" presName="topArc2" presStyleLbl="parChTrans1D1" presStyleIdx="6" presStyleCnt="46"/>
      <dgm:spPr/>
    </dgm:pt>
    <dgm:pt modelId="{D4656C66-B485-41FC-B402-0F8EC8430C5C}" type="pres">
      <dgm:prSet presAssocID="{44884D53-2E9D-4098-8B97-DA59172A62C0}" presName="bottomArc2" presStyleLbl="parChTrans1D1" presStyleIdx="7" presStyleCnt="46"/>
      <dgm:spPr/>
    </dgm:pt>
    <dgm:pt modelId="{A2C92C3B-0DB8-4C35-A00C-39C3A8B9B5AD}" type="pres">
      <dgm:prSet presAssocID="{44884D53-2E9D-4098-8B97-DA59172A62C0}" presName="topConnNode2" presStyleLbl="node4" presStyleIdx="0" presStyleCnt="0"/>
      <dgm:spPr/>
    </dgm:pt>
    <dgm:pt modelId="{5A635CF4-E5CE-4C13-A8BD-67CE16D3B372}" type="pres">
      <dgm:prSet presAssocID="{44884D53-2E9D-4098-8B97-DA59172A62C0}" presName="hierChild4" presStyleCnt="0"/>
      <dgm:spPr/>
    </dgm:pt>
    <dgm:pt modelId="{542F078C-66C4-4D19-B673-020A08DEB4DF}" type="pres">
      <dgm:prSet presAssocID="{44884D53-2E9D-4098-8B97-DA59172A62C0}" presName="hierChild5" presStyleCnt="0"/>
      <dgm:spPr/>
    </dgm:pt>
    <dgm:pt modelId="{505B29A9-DEBD-47CE-B1A5-E12ED546B1CA}" type="pres">
      <dgm:prSet presAssocID="{164D9E4A-9506-426E-A24B-FC7F28076155}" presName="Name28" presStyleLbl="parChTrans1D4" presStyleIdx="1" presStyleCnt="12"/>
      <dgm:spPr/>
    </dgm:pt>
    <dgm:pt modelId="{D98B0449-536C-4931-BAFF-49A789D685AA}" type="pres">
      <dgm:prSet presAssocID="{8DD94C82-C35F-4441-90EE-C3FB33D78C94}" presName="hierRoot2" presStyleCnt="0">
        <dgm:presLayoutVars>
          <dgm:hierBranch val="init"/>
        </dgm:presLayoutVars>
      </dgm:prSet>
      <dgm:spPr/>
    </dgm:pt>
    <dgm:pt modelId="{BC3F23B7-56F0-4E5F-A69D-70BC1FBAEF2B}" type="pres">
      <dgm:prSet presAssocID="{8DD94C82-C35F-4441-90EE-C3FB33D78C94}" presName="rootComposite2" presStyleCnt="0"/>
      <dgm:spPr/>
    </dgm:pt>
    <dgm:pt modelId="{1FEA2149-0FFE-4A31-9C59-FAC7F096673B}" type="pres">
      <dgm:prSet presAssocID="{8DD94C82-C35F-4441-90EE-C3FB33D78C94}" presName="rootText2" presStyleLbl="alignAcc1" presStyleIdx="0" presStyleCnt="0">
        <dgm:presLayoutVars>
          <dgm:chPref val="3"/>
        </dgm:presLayoutVars>
      </dgm:prSet>
      <dgm:spPr/>
    </dgm:pt>
    <dgm:pt modelId="{3AB69AED-60FF-4DF8-9362-C61541D10D7A}" type="pres">
      <dgm:prSet presAssocID="{8DD94C82-C35F-4441-90EE-C3FB33D78C94}" presName="topArc2" presStyleLbl="parChTrans1D1" presStyleIdx="8" presStyleCnt="46"/>
      <dgm:spPr/>
    </dgm:pt>
    <dgm:pt modelId="{F73C5332-B47D-4256-97F6-F90999994846}" type="pres">
      <dgm:prSet presAssocID="{8DD94C82-C35F-4441-90EE-C3FB33D78C94}" presName="bottomArc2" presStyleLbl="parChTrans1D1" presStyleIdx="9" presStyleCnt="46"/>
      <dgm:spPr/>
    </dgm:pt>
    <dgm:pt modelId="{0915B5F3-8BA7-44F6-A580-C109506C00EE}" type="pres">
      <dgm:prSet presAssocID="{8DD94C82-C35F-4441-90EE-C3FB33D78C94}" presName="topConnNode2" presStyleLbl="node4" presStyleIdx="0" presStyleCnt="0"/>
      <dgm:spPr/>
    </dgm:pt>
    <dgm:pt modelId="{BB1D9FF7-BBC4-4DBD-B81C-B8EFBE72F734}" type="pres">
      <dgm:prSet presAssocID="{8DD94C82-C35F-4441-90EE-C3FB33D78C94}" presName="hierChild4" presStyleCnt="0"/>
      <dgm:spPr/>
    </dgm:pt>
    <dgm:pt modelId="{C9D9DD70-A950-45F9-B703-0677E214308A}" type="pres">
      <dgm:prSet presAssocID="{8DD94C82-C35F-4441-90EE-C3FB33D78C94}" presName="hierChild5" presStyleCnt="0"/>
      <dgm:spPr/>
    </dgm:pt>
    <dgm:pt modelId="{294DB8B0-C202-42A2-9685-96898C688D86}" type="pres">
      <dgm:prSet presAssocID="{D1ED2CDB-C124-4F8F-865F-051B113E0F77}" presName="Name28" presStyleLbl="parChTrans1D4" presStyleIdx="2" presStyleCnt="12"/>
      <dgm:spPr/>
    </dgm:pt>
    <dgm:pt modelId="{D8941D9B-53F6-4B85-B389-DF0888EA246B}" type="pres">
      <dgm:prSet presAssocID="{CD95B1D2-3E22-41B1-BD91-7E5D3DBCCC4C}" presName="hierRoot2" presStyleCnt="0">
        <dgm:presLayoutVars>
          <dgm:hierBranch val="init"/>
        </dgm:presLayoutVars>
      </dgm:prSet>
      <dgm:spPr/>
    </dgm:pt>
    <dgm:pt modelId="{6A7FD5F6-9129-43A3-950F-28721C0ABACD}" type="pres">
      <dgm:prSet presAssocID="{CD95B1D2-3E22-41B1-BD91-7E5D3DBCCC4C}" presName="rootComposite2" presStyleCnt="0"/>
      <dgm:spPr/>
    </dgm:pt>
    <dgm:pt modelId="{E89296A1-D1EB-43B9-B1D3-2EC9BA6384C4}" type="pres">
      <dgm:prSet presAssocID="{CD95B1D2-3E22-41B1-BD91-7E5D3DBCCC4C}" presName="rootText2" presStyleLbl="alignAcc1" presStyleIdx="0" presStyleCnt="0">
        <dgm:presLayoutVars>
          <dgm:chPref val="3"/>
        </dgm:presLayoutVars>
      </dgm:prSet>
      <dgm:spPr/>
    </dgm:pt>
    <dgm:pt modelId="{DB9751B6-1E07-4875-B54D-91B0EF30590B}" type="pres">
      <dgm:prSet presAssocID="{CD95B1D2-3E22-41B1-BD91-7E5D3DBCCC4C}" presName="topArc2" presStyleLbl="parChTrans1D1" presStyleIdx="10" presStyleCnt="46"/>
      <dgm:spPr/>
    </dgm:pt>
    <dgm:pt modelId="{4896E56F-9577-48C8-92DF-C2E17FF58A16}" type="pres">
      <dgm:prSet presAssocID="{CD95B1D2-3E22-41B1-BD91-7E5D3DBCCC4C}" presName="bottomArc2" presStyleLbl="parChTrans1D1" presStyleIdx="11" presStyleCnt="46"/>
      <dgm:spPr/>
    </dgm:pt>
    <dgm:pt modelId="{3B5C230B-B26C-4865-9E2E-4254DCA75DDA}" type="pres">
      <dgm:prSet presAssocID="{CD95B1D2-3E22-41B1-BD91-7E5D3DBCCC4C}" presName="topConnNode2" presStyleLbl="node4" presStyleIdx="0" presStyleCnt="0"/>
      <dgm:spPr/>
    </dgm:pt>
    <dgm:pt modelId="{9A4367D0-E87D-4BEE-A622-4E51C3DF66E3}" type="pres">
      <dgm:prSet presAssocID="{CD95B1D2-3E22-41B1-BD91-7E5D3DBCCC4C}" presName="hierChild4" presStyleCnt="0"/>
      <dgm:spPr/>
    </dgm:pt>
    <dgm:pt modelId="{BF68A86A-D300-4086-916A-081E90EA65D1}" type="pres">
      <dgm:prSet presAssocID="{CD95B1D2-3E22-41B1-BD91-7E5D3DBCCC4C}" presName="hierChild5" presStyleCnt="0"/>
      <dgm:spPr/>
    </dgm:pt>
    <dgm:pt modelId="{7EF43F10-580C-455C-B633-378884D33527}" type="pres">
      <dgm:prSet presAssocID="{00C2CDC2-47AB-4EA9-8EB9-B08B0893915B}" presName="hierChild5" presStyleCnt="0"/>
      <dgm:spPr/>
    </dgm:pt>
    <dgm:pt modelId="{98CCFC57-DF97-4773-8CC1-C3EF9C3C1C24}" type="pres">
      <dgm:prSet presAssocID="{67481358-59C6-4338-839B-B18F21ACAD35}" presName="Name28" presStyleLbl="parChTrans1D3" presStyleIdx="1" presStyleCnt="7"/>
      <dgm:spPr/>
    </dgm:pt>
    <dgm:pt modelId="{C2D6B8AA-7364-4078-ADE8-F7C981D973E2}" type="pres">
      <dgm:prSet presAssocID="{BAC280F3-984B-4ABF-938B-1C484D6075E2}" presName="hierRoot2" presStyleCnt="0">
        <dgm:presLayoutVars>
          <dgm:hierBranch val="init"/>
        </dgm:presLayoutVars>
      </dgm:prSet>
      <dgm:spPr/>
    </dgm:pt>
    <dgm:pt modelId="{949905E8-AE4B-4586-8BF3-0416A1F2B5D2}" type="pres">
      <dgm:prSet presAssocID="{BAC280F3-984B-4ABF-938B-1C484D6075E2}" presName="rootComposite2" presStyleCnt="0"/>
      <dgm:spPr/>
    </dgm:pt>
    <dgm:pt modelId="{EB8803A0-7CED-472E-BB1C-D69F74263A85}" type="pres">
      <dgm:prSet presAssocID="{BAC280F3-984B-4ABF-938B-1C484D6075E2}" presName="rootText2" presStyleLbl="alignAcc1" presStyleIdx="0" presStyleCnt="0">
        <dgm:presLayoutVars>
          <dgm:chPref val="3"/>
        </dgm:presLayoutVars>
      </dgm:prSet>
      <dgm:spPr/>
    </dgm:pt>
    <dgm:pt modelId="{14949837-6871-4CBF-ABFD-CFED3B83EE8E}" type="pres">
      <dgm:prSet presAssocID="{BAC280F3-984B-4ABF-938B-1C484D6075E2}" presName="topArc2" presStyleLbl="parChTrans1D1" presStyleIdx="12" presStyleCnt="46"/>
      <dgm:spPr/>
    </dgm:pt>
    <dgm:pt modelId="{197ECB2E-38ED-4AF2-8BF4-8C520C46697F}" type="pres">
      <dgm:prSet presAssocID="{BAC280F3-984B-4ABF-938B-1C484D6075E2}" presName="bottomArc2" presStyleLbl="parChTrans1D1" presStyleIdx="13" presStyleCnt="46"/>
      <dgm:spPr/>
    </dgm:pt>
    <dgm:pt modelId="{DE036525-E3D4-4B14-ACA6-53DE88BA1A1F}" type="pres">
      <dgm:prSet presAssocID="{BAC280F3-984B-4ABF-938B-1C484D6075E2}" presName="topConnNode2" presStyleLbl="node3" presStyleIdx="0" presStyleCnt="0"/>
      <dgm:spPr/>
    </dgm:pt>
    <dgm:pt modelId="{42C4342F-E2A7-4BC3-8066-B76E5B0EC959}" type="pres">
      <dgm:prSet presAssocID="{BAC280F3-984B-4ABF-938B-1C484D6075E2}" presName="hierChild4" presStyleCnt="0"/>
      <dgm:spPr/>
    </dgm:pt>
    <dgm:pt modelId="{44EF4752-1E0C-4CCD-8B39-55A51A8633AE}" type="pres">
      <dgm:prSet presAssocID="{0D1F457E-AAF5-486C-A513-98971B415EE4}" presName="Name28" presStyleLbl="parChTrans1D4" presStyleIdx="3" presStyleCnt="12"/>
      <dgm:spPr/>
    </dgm:pt>
    <dgm:pt modelId="{853EA5EB-CA55-46F8-9D53-52C6BB2BF18A}" type="pres">
      <dgm:prSet presAssocID="{0E4A0C37-099F-4888-87DF-65EE5C5CF921}" presName="hierRoot2" presStyleCnt="0">
        <dgm:presLayoutVars>
          <dgm:hierBranch val="init"/>
        </dgm:presLayoutVars>
      </dgm:prSet>
      <dgm:spPr/>
    </dgm:pt>
    <dgm:pt modelId="{A4B8C9DF-08D5-499D-BB43-8B3BB1917114}" type="pres">
      <dgm:prSet presAssocID="{0E4A0C37-099F-4888-87DF-65EE5C5CF921}" presName="rootComposite2" presStyleCnt="0"/>
      <dgm:spPr/>
    </dgm:pt>
    <dgm:pt modelId="{DAE78250-E887-4F5A-89D9-52760D24700C}" type="pres">
      <dgm:prSet presAssocID="{0E4A0C37-099F-4888-87DF-65EE5C5CF921}" presName="rootText2" presStyleLbl="alignAcc1" presStyleIdx="0" presStyleCnt="0">
        <dgm:presLayoutVars>
          <dgm:chPref val="3"/>
        </dgm:presLayoutVars>
      </dgm:prSet>
      <dgm:spPr/>
    </dgm:pt>
    <dgm:pt modelId="{2B81648F-635E-4DD5-84FF-2C62BD977D5E}" type="pres">
      <dgm:prSet presAssocID="{0E4A0C37-099F-4888-87DF-65EE5C5CF921}" presName="topArc2" presStyleLbl="parChTrans1D1" presStyleIdx="14" presStyleCnt="46"/>
      <dgm:spPr/>
    </dgm:pt>
    <dgm:pt modelId="{60102979-B749-42E5-9238-955B8E248806}" type="pres">
      <dgm:prSet presAssocID="{0E4A0C37-099F-4888-87DF-65EE5C5CF921}" presName="bottomArc2" presStyleLbl="parChTrans1D1" presStyleIdx="15" presStyleCnt="46"/>
      <dgm:spPr/>
    </dgm:pt>
    <dgm:pt modelId="{B27C9068-5E72-4EEF-A424-A36F3C34A68F}" type="pres">
      <dgm:prSet presAssocID="{0E4A0C37-099F-4888-87DF-65EE5C5CF921}" presName="topConnNode2" presStyleLbl="node4" presStyleIdx="0" presStyleCnt="0"/>
      <dgm:spPr/>
    </dgm:pt>
    <dgm:pt modelId="{E583547C-A47E-4BAF-AB97-1A17DA77C35C}" type="pres">
      <dgm:prSet presAssocID="{0E4A0C37-099F-4888-87DF-65EE5C5CF921}" presName="hierChild4" presStyleCnt="0"/>
      <dgm:spPr/>
    </dgm:pt>
    <dgm:pt modelId="{32C1879D-B53A-4AB5-B509-474990E0D8D3}" type="pres">
      <dgm:prSet presAssocID="{0E4A0C37-099F-4888-87DF-65EE5C5CF921}" presName="hierChild5" presStyleCnt="0"/>
      <dgm:spPr/>
    </dgm:pt>
    <dgm:pt modelId="{6BBE2653-7A25-4F22-A158-BF486A30ACBD}" type="pres">
      <dgm:prSet presAssocID="{79F896AC-D006-451D-B560-21B177F3BC88}" presName="Name28" presStyleLbl="parChTrans1D4" presStyleIdx="4" presStyleCnt="12"/>
      <dgm:spPr/>
    </dgm:pt>
    <dgm:pt modelId="{3A5CC1EB-2D1F-48EF-A6B7-EA8297142E05}" type="pres">
      <dgm:prSet presAssocID="{DACC1618-335F-41EE-BA30-B99DDB5E654E}" presName="hierRoot2" presStyleCnt="0">
        <dgm:presLayoutVars>
          <dgm:hierBranch val="init"/>
        </dgm:presLayoutVars>
      </dgm:prSet>
      <dgm:spPr/>
    </dgm:pt>
    <dgm:pt modelId="{2F2DC22B-DE36-421B-8F95-3977CF133BC6}" type="pres">
      <dgm:prSet presAssocID="{DACC1618-335F-41EE-BA30-B99DDB5E654E}" presName="rootComposite2" presStyleCnt="0"/>
      <dgm:spPr/>
    </dgm:pt>
    <dgm:pt modelId="{BE544B18-E760-4DB9-9B5C-CFEB693B35B9}" type="pres">
      <dgm:prSet presAssocID="{DACC1618-335F-41EE-BA30-B99DDB5E654E}" presName="rootText2" presStyleLbl="alignAcc1" presStyleIdx="0" presStyleCnt="0">
        <dgm:presLayoutVars>
          <dgm:chPref val="3"/>
        </dgm:presLayoutVars>
      </dgm:prSet>
      <dgm:spPr/>
    </dgm:pt>
    <dgm:pt modelId="{6B131E60-1B86-41C2-9B0F-3F98AF24F088}" type="pres">
      <dgm:prSet presAssocID="{DACC1618-335F-41EE-BA30-B99DDB5E654E}" presName="topArc2" presStyleLbl="parChTrans1D1" presStyleIdx="16" presStyleCnt="46"/>
      <dgm:spPr/>
    </dgm:pt>
    <dgm:pt modelId="{37408CAA-9B97-40DC-AD92-BC9646E2D05E}" type="pres">
      <dgm:prSet presAssocID="{DACC1618-335F-41EE-BA30-B99DDB5E654E}" presName="bottomArc2" presStyleLbl="parChTrans1D1" presStyleIdx="17" presStyleCnt="46"/>
      <dgm:spPr/>
    </dgm:pt>
    <dgm:pt modelId="{1606834D-F0B6-4336-8A5C-ADCC35560011}" type="pres">
      <dgm:prSet presAssocID="{DACC1618-335F-41EE-BA30-B99DDB5E654E}" presName="topConnNode2" presStyleLbl="node4" presStyleIdx="0" presStyleCnt="0"/>
      <dgm:spPr/>
    </dgm:pt>
    <dgm:pt modelId="{02F92183-48F3-4725-A66A-D5BEA0FB0E5F}" type="pres">
      <dgm:prSet presAssocID="{DACC1618-335F-41EE-BA30-B99DDB5E654E}" presName="hierChild4" presStyleCnt="0"/>
      <dgm:spPr/>
    </dgm:pt>
    <dgm:pt modelId="{03F6E375-897F-4A5B-8D5C-6DFCB73CD603}" type="pres">
      <dgm:prSet presAssocID="{DACC1618-335F-41EE-BA30-B99DDB5E654E}" presName="hierChild5" presStyleCnt="0"/>
      <dgm:spPr/>
    </dgm:pt>
    <dgm:pt modelId="{52F8718A-286C-49F9-8912-B49A9740BCEF}" type="pres">
      <dgm:prSet presAssocID="{67AC5C52-2DBD-4946-9A8C-E663C84403EF}" presName="Name28" presStyleLbl="parChTrans1D4" presStyleIdx="5" presStyleCnt="12"/>
      <dgm:spPr/>
    </dgm:pt>
    <dgm:pt modelId="{C616E3F0-10B5-4F8A-B689-A27F36FCA6AC}" type="pres">
      <dgm:prSet presAssocID="{468A3925-0F30-4AF4-A856-4583BBB8DC29}" presName="hierRoot2" presStyleCnt="0">
        <dgm:presLayoutVars>
          <dgm:hierBranch val="init"/>
        </dgm:presLayoutVars>
      </dgm:prSet>
      <dgm:spPr/>
    </dgm:pt>
    <dgm:pt modelId="{4A12DF11-4F3F-4D5B-828E-94D71AB5E5BC}" type="pres">
      <dgm:prSet presAssocID="{468A3925-0F30-4AF4-A856-4583BBB8DC29}" presName="rootComposite2" presStyleCnt="0"/>
      <dgm:spPr/>
    </dgm:pt>
    <dgm:pt modelId="{7DE0B401-2B2E-442F-9CAC-51E7D2032E92}" type="pres">
      <dgm:prSet presAssocID="{468A3925-0F30-4AF4-A856-4583BBB8DC29}" presName="rootText2" presStyleLbl="alignAcc1" presStyleIdx="0" presStyleCnt="0">
        <dgm:presLayoutVars>
          <dgm:chPref val="3"/>
        </dgm:presLayoutVars>
      </dgm:prSet>
      <dgm:spPr/>
    </dgm:pt>
    <dgm:pt modelId="{29299CBF-5C87-4E1B-AC98-2E9945C744D1}" type="pres">
      <dgm:prSet presAssocID="{468A3925-0F30-4AF4-A856-4583BBB8DC29}" presName="topArc2" presStyleLbl="parChTrans1D1" presStyleIdx="18" presStyleCnt="46"/>
      <dgm:spPr/>
    </dgm:pt>
    <dgm:pt modelId="{7C8FFB7F-1B0E-42F5-9EBB-C4C3253B0C66}" type="pres">
      <dgm:prSet presAssocID="{468A3925-0F30-4AF4-A856-4583BBB8DC29}" presName="bottomArc2" presStyleLbl="parChTrans1D1" presStyleIdx="19" presStyleCnt="46"/>
      <dgm:spPr/>
    </dgm:pt>
    <dgm:pt modelId="{AC174F86-50B1-493B-9E6E-920EA1B86CCC}" type="pres">
      <dgm:prSet presAssocID="{468A3925-0F30-4AF4-A856-4583BBB8DC29}" presName="topConnNode2" presStyleLbl="node4" presStyleIdx="0" presStyleCnt="0"/>
      <dgm:spPr/>
    </dgm:pt>
    <dgm:pt modelId="{12F2EC73-1EDA-4F72-BB8E-74552A222D4B}" type="pres">
      <dgm:prSet presAssocID="{468A3925-0F30-4AF4-A856-4583BBB8DC29}" presName="hierChild4" presStyleCnt="0"/>
      <dgm:spPr/>
    </dgm:pt>
    <dgm:pt modelId="{931CE3B6-AB8E-4918-BDE6-8C67A6207A33}" type="pres">
      <dgm:prSet presAssocID="{468A3925-0F30-4AF4-A856-4583BBB8DC29}" presName="hierChild5" presStyleCnt="0"/>
      <dgm:spPr/>
    </dgm:pt>
    <dgm:pt modelId="{82C6503A-7BB6-4DA2-9B0F-1810F932D255}" type="pres">
      <dgm:prSet presAssocID="{BAC280F3-984B-4ABF-938B-1C484D6075E2}" presName="hierChild5" presStyleCnt="0"/>
      <dgm:spPr/>
    </dgm:pt>
    <dgm:pt modelId="{645F00D5-D1C4-4D61-AB7E-EA9042A1B2F3}" type="pres">
      <dgm:prSet presAssocID="{00CFE2F1-1867-4B13-86F0-3B01C58CA410}" presName="hierChild5" presStyleCnt="0"/>
      <dgm:spPr/>
    </dgm:pt>
    <dgm:pt modelId="{F8FABDAF-F971-467A-99A8-715C923763D5}" type="pres">
      <dgm:prSet presAssocID="{A1BFDF02-6085-462D-A3D0-B283D889C860}" presName="Name28" presStyleLbl="parChTrans1D2" presStyleIdx="1" presStyleCnt="3"/>
      <dgm:spPr/>
    </dgm:pt>
    <dgm:pt modelId="{4262483A-E5A4-40F5-BBE1-D76D644CFFBD}" type="pres">
      <dgm:prSet presAssocID="{3236D257-07EC-4DD2-BD6C-FB0CC073C4AA}" presName="hierRoot2" presStyleCnt="0">
        <dgm:presLayoutVars>
          <dgm:hierBranch val="init"/>
        </dgm:presLayoutVars>
      </dgm:prSet>
      <dgm:spPr/>
    </dgm:pt>
    <dgm:pt modelId="{1C961B6A-A7DC-4ED2-8BCA-D39D5D086B84}" type="pres">
      <dgm:prSet presAssocID="{3236D257-07EC-4DD2-BD6C-FB0CC073C4AA}" presName="rootComposite2" presStyleCnt="0"/>
      <dgm:spPr/>
    </dgm:pt>
    <dgm:pt modelId="{28516345-E215-49BB-92F8-ABD7AE565012}" type="pres">
      <dgm:prSet presAssocID="{3236D257-07EC-4DD2-BD6C-FB0CC073C4AA}" presName="rootText2" presStyleLbl="alignAcc1" presStyleIdx="0" presStyleCnt="0" custScaleX="140260">
        <dgm:presLayoutVars>
          <dgm:chPref val="3"/>
        </dgm:presLayoutVars>
      </dgm:prSet>
      <dgm:spPr/>
    </dgm:pt>
    <dgm:pt modelId="{ACD66E76-3EEC-4C01-AB78-9075586673AC}" type="pres">
      <dgm:prSet presAssocID="{3236D257-07EC-4DD2-BD6C-FB0CC073C4AA}" presName="topArc2" presStyleLbl="parChTrans1D1" presStyleIdx="20" presStyleCnt="46"/>
      <dgm:spPr/>
    </dgm:pt>
    <dgm:pt modelId="{A81D18B5-B128-462A-AD2F-1F6268C1EA75}" type="pres">
      <dgm:prSet presAssocID="{3236D257-07EC-4DD2-BD6C-FB0CC073C4AA}" presName="bottomArc2" presStyleLbl="parChTrans1D1" presStyleIdx="21" presStyleCnt="46"/>
      <dgm:spPr/>
    </dgm:pt>
    <dgm:pt modelId="{465EA2E9-0785-4F01-883F-32693988A2B8}" type="pres">
      <dgm:prSet presAssocID="{3236D257-07EC-4DD2-BD6C-FB0CC073C4AA}" presName="topConnNode2" presStyleLbl="node2" presStyleIdx="0" presStyleCnt="0"/>
      <dgm:spPr/>
    </dgm:pt>
    <dgm:pt modelId="{B01D9F75-D600-4229-88F9-FF6E2845A450}" type="pres">
      <dgm:prSet presAssocID="{3236D257-07EC-4DD2-BD6C-FB0CC073C4AA}" presName="hierChild4" presStyleCnt="0"/>
      <dgm:spPr/>
    </dgm:pt>
    <dgm:pt modelId="{1C00FEFD-EE74-43ED-B333-F46CA3252223}" type="pres">
      <dgm:prSet presAssocID="{D2C11EC0-EEFB-484E-9F06-01D3DC9B2823}" presName="Name28" presStyleLbl="parChTrans1D3" presStyleIdx="2" presStyleCnt="7"/>
      <dgm:spPr/>
    </dgm:pt>
    <dgm:pt modelId="{B71AECDC-DBB3-4F13-80B8-3AC801E78E3E}" type="pres">
      <dgm:prSet presAssocID="{F7AB4F64-A998-4669-82FF-DF45DC7CE17F}" presName="hierRoot2" presStyleCnt="0">
        <dgm:presLayoutVars>
          <dgm:hierBranch val="init"/>
        </dgm:presLayoutVars>
      </dgm:prSet>
      <dgm:spPr/>
    </dgm:pt>
    <dgm:pt modelId="{FFF1EB65-D073-4BA2-B2A7-C6F223B80F44}" type="pres">
      <dgm:prSet presAssocID="{F7AB4F64-A998-4669-82FF-DF45DC7CE17F}" presName="rootComposite2" presStyleCnt="0"/>
      <dgm:spPr/>
    </dgm:pt>
    <dgm:pt modelId="{E06FA062-E287-4590-97FD-D28F79E6FBAA}" type="pres">
      <dgm:prSet presAssocID="{F7AB4F64-A998-4669-82FF-DF45DC7CE17F}" presName="rootText2" presStyleLbl="alignAcc1" presStyleIdx="0" presStyleCnt="0">
        <dgm:presLayoutVars>
          <dgm:chPref val="3"/>
        </dgm:presLayoutVars>
      </dgm:prSet>
      <dgm:spPr/>
    </dgm:pt>
    <dgm:pt modelId="{70AB18FC-56EE-4E30-A043-4CCBEFA95BCF}" type="pres">
      <dgm:prSet presAssocID="{F7AB4F64-A998-4669-82FF-DF45DC7CE17F}" presName="topArc2" presStyleLbl="parChTrans1D1" presStyleIdx="22" presStyleCnt="46"/>
      <dgm:spPr/>
    </dgm:pt>
    <dgm:pt modelId="{043BCE9F-4AF8-45B9-8ACF-B12C15608E1E}" type="pres">
      <dgm:prSet presAssocID="{F7AB4F64-A998-4669-82FF-DF45DC7CE17F}" presName="bottomArc2" presStyleLbl="parChTrans1D1" presStyleIdx="23" presStyleCnt="46"/>
      <dgm:spPr/>
    </dgm:pt>
    <dgm:pt modelId="{A49507BA-C2C4-4892-BB5F-70CD6C4A0C7E}" type="pres">
      <dgm:prSet presAssocID="{F7AB4F64-A998-4669-82FF-DF45DC7CE17F}" presName="topConnNode2" presStyleLbl="node3" presStyleIdx="0" presStyleCnt="0"/>
      <dgm:spPr/>
    </dgm:pt>
    <dgm:pt modelId="{DB5305F4-E3F6-4CDF-8E18-37E7BEC23102}" type="pres">
      <dgm:prSet presAssocID="{F7AB4F64-A998-4669-82FF-DF45DC7CE17F}" presName="hierChild4" presStyleCnt="0"/>
      <dgm:spPr/>
    </dgm:pt>
    <dgm:pt modelId="{198F04A8-1A23-4328-8CAF-A9C6902AE5D6}" type="pres">
      <dgm:prSet presAssocID="{FA2E6E67-75DE-415F-B682-E1AD35257352}" presName="Name28" presStyleLbl="parChTrans1D4" presStyleIdx="6" presStyleCnt="12"/>
      <dgm:spPr/>
    </dgm:pt>
    <dgm:pt modelId="{E5D8D8DE-C316-4C89-904C-8904F6C6613F}" type="pres">
      <dgm:prSet presAssocID="{4263E2A7-6ABD-4617-8A49-A2C75A415BE6}" presName="hierRoot2" presStyleCnt="0">
        <dgm:presLayoutVars>
          <dgm:hierBranch val="init"/>
        </dgm:presLayoutVars>
      </dgm:prSet>
      <dgm:spPr/>
    </dgm:pt>
    <dgm:pt modelId="{C6894489-C5A3-4E89-957B-A37E34F362F9}" type="pres">
      <dgm:prSet presAssocID="{4263E2A7-6ABD-4617-8A49-A2C75A415BE6}" presName="rootComposite2" presStyleCnt="0"/>
      <dgm:spPr/>
    </dgm:pt>
    <dgm:pt modelId="{5F04C167-D26B-41E5-B8A1-AF3098517299}" type="pres">
      <dgm:prSet presAssocID="{4263E2A7-6ABD-4617-8A49-A2C75A415BE6}" presName="rootText2" presStyleLbl="alignAcc1" presStyleIdx="0" presStyleCnt="0">
        <dgm:presLayoutVars>
          <dgm:chPref val="3"/>
        </dgm:presLayoutVars>
      </dgm:prSet>
      <dgm:spPr/>
    </dgm:pt>
    <dgm:pt modelId="{00C28200-2B4D-475C-A7F1-7C1611140469}" type="pres">
      <dgm:prSet presAssocID="{4263E2A7-6ABD-4617-8A49-A2C75A415BE6}" presName="topArc2" presStyleLbl="parChTrans1D1" presStyleIdx="24" presStyleCnt="46"/>
      <dgm:spPr/>
    </dgm:pt>
    <dgm:pt modelId="{32632868-F1A9-4A19-886B-10275A148D1B}" type="pres">
      <dgm:prSet presAssocID="{4263E2A7-6ABD-4617-8A49-A2C75A415BE6}" presName="bottomArc2" presStyleLbl="parChTrans1D1" presStyleIdx="25" presStyleCnt="46"/>
      <dgm:spPr/>
    </dgm:pt>
    <dgm:pt modelId="{0BC9B200-B2AD-4B2B-BE39-5631F2451FCB}" type="pres">
      <dgm:prSet presAssocID="{4263E2A7-6ABD-4617-8A49-A2C75A415BE6}" presName="topConnNode2" presStyleLbl="node4" presStyleIdx="0" presStyleCnt="0"/>
      <dgm:spPr/>
    </dgm:pt>
    <dgm:pt modelId="{99A125AE-1B8B-4E26-9444-C5BF2173C2DD}" type="pres">
      <dgm:prSet presAssocID="{4263E2A7-6ABD-4617-8A49-A2C75A415BE6}" presName="hierChild4" presStyleCnt="0"/>
      <dgm:spPr/>
    </dgm:pt>
    <dgm:pt modelId="{D8C0148F-EBA4-42F0-BA3D-663A1F9933F0}" type="pres">
      <dgm:prSet presAssocID="{4263E2A7-6ABD-4617-8A49-A2C75A415BE6}" presName="hierChild5" presStyleCnt="0"/>
      <dgm:spPr/>
    </dgm:pt>
    <dgm:pt modelId="{4074E0BE-1823-4B7A-B78C-E5AC4C0D49DC}" type="pres">
      <dgm:prSet presAssocID="{C4874BA8-D322-40C8-A034-34C5A1D89E1A}" presName="Name28" presStyleLbl="parChTrans1D4" presStyleIdx="7" presStyleCnt="12"/>
      <dgm:spPr/>
    </dgm:pt>
    <dgm:pt modelId="{83337FA6-4F22-4818-A6BC-018BD35CE316}" type="pres">
      <dgm:prSet presAssocID="{325FEB6C-8B1D-4DFF-AFC6-91ACDE228E61}" presName="hierRoot2" presStyleCnt="0">
        <dgm:presLayoutVars>
          <dgm:hierBranch val="init"/>
        </dgm:presLayoutVars>
      </dgm:prSet>
      <dgm:spPr/>
    </dgm:pt>
    <dgm:pt modelId="{6B95D1BC-1E0C-446A-A4C1-3362B88D2CEB}" type="pres">
      <dgm:prSet presAssocID="{325FEB6C-8B1D-4DFF-AFC6-91ACDE228E61}" presName="rootComposite2" presStyleCnt="0"/>
      <dgm:spPr/>
    </dgm:pt>
    <dgm:pt modelId="{61EF32FB-AE63-48AE-8FBF-E11031E38F8B}" type="pres">
      <dgm:prSet presAssocID="{325FEB6C-8B1D-4DFF-AFC6-91ACDE228E61}" presName="rootText2" presStyleLbl="alignAcc1" presStyleIdx="0" presStyleCnt="0">
        <dgm:presLayoutVars>
          <dgm:chPref val="3"/>
        </dgm:presLayoutVars>
      </dgm:prSet>
      <dgm:spPr/>
    </dgm:pt>
    <dgm:pt modelId="{51727F0E-A50F-46AD-A420-912E910A8960}" type="pres">
      <dgm:prSet presAssocID="{325FEB6C-8B1D-4DFF-AFC6-91ACDE228E61}" presName="topArc2" presStyleLbl="parChTrans1D1" presStyleIdx="26" presStyleCnt="46"/>
      <dgm:spPr/>
    </dgm:pt>
    <dgm:pt modelId="{E9F03906-8912-4870-9E75-D813CDAABFF5}" type="pres">
      <dgm:prSet presAssocID="{325FEB6C-8B1D-4DFF-AFC6-91ACDE228E61}" presName="bottomArc2" presStyleLbl="parChTrans1D1" presStyleIdx="27" presStyleCnt="46"/>
      <dgm:spPr/>
    </dgm:pt>
    <dgm:pt modelId="{5FC741C2-FC8F-4C1A-B245-238A9D790A30}" type="pres">
      <dgm:prSet presAssocID="{325FEB6C-8B1D-4DFF-AFC6-91ACDE228E61}" presName="topConnNode2" presStyleLbl="node4" presStyleIdx="0" presStyleCnt="0"/>
      <dgm:spPr/>
    </dgm:pt>
    <dgm:pt modelId="{23A01D30-11C8-496D-A64E-4B59489B381D}" type="pres">
      <dgm:prSet presAssocID="{325FEB6C-8B1D-4DFF-AFC6-91ACDE228E61}" presName="hierChild4" presStyleCnt="0"/>
      <dgm:spPr/>
    </dgm:pt>
    <dgm:pt modelId="{AEC027CB-DB52-4E34-903C-A01B834AA463}" type="pres">
      <dgm:prSet presAssocID="{325FEB6C-8B1D-4DFF-AFC6-91ACDE228E61}" presName="hierChild5" presStyleCnt="0"/>
      <dgm:spPr/>
    </dgm:pt>
    <dgm:pt modelId="{C835BB08-1FC4-46D7-BC52-56E1B9C86101}" type="pres">
      <dgm:prSet presAssocID="{5079AD03-A6AF-4302-BE32-BE0090D882F5}" presName="Name28" presStyleLbl="parChTrans1D4" presStyleIdx="8" presStyleCnt="12"/>
      <dgm:spPr/>
    </dgm:pt>
    <dgm:pt modelId="{134609E5-3F9F-4D0F-84E4-12C77CA4B61C}" type="pres">
      <dgm:prSet presAssocID="{BECC9319-8379-4FD9-8B54-E7F872B39A77}" presName="hierRoot2" presStyleCnt="0">
        <dgm:presLayoutVars>
          <dgm:hierBranch val="init"/>
        </dgm:presLayoutVars>
      </dgm:prSet>
      <dgm:spPr/>
    </dgm:pt>
    <dgm:pt modelId="{AF36182C-B368-4918-8584-A95A78F8CD69}" type="pres">
      <dgm:prSet presAssocID="{BECC9319-8379-4FD9-8B54-E7F872B39A77}" presName="rootComposite2" presStyleCnt="0"/>
      <dgm:spPr/>
    </dgm:pt>
    <dgm:pt modelId="{0B1F769C-1478-477C-97BB-E1432CB17B6B}" type="pres">
      <dgm:prSet presAssocID="{BECC9319-8379-4FD9-8B54-E7F872B39A77}" presName="rootText2" presStyleLbl="alignAcc1" presStyleIdx="0" presStyleCnt="0">
        <dgm:presLayoutVars>
          <dgm:chPref val="3"/>
        </dgm:presLayoutVars>
      </dgm:prSet>
      <dgm:spPr/>
    </dgm:pt>
    <dgm:pt modelId="{10916CA2-9BD1-44B8-9F5C-9AF24DD00B97}" type="pres">
      <dgm:prSet presAssocID="{BECC9319-8379-4FD9-8B54-E7F872B39A77}" presName="topArc2" presStyleLbl="parChTrans1D1" presStyleIdx="28" presStyleCnt="46"/>
      <dgm:spPr/>
    </dgm:pt>
    <dgm:pt modelId="{19B9E418-5FD9-4979-9D6D-BCDDAB0DBDB9}" type="pres">
      <dgm:prSet presAssocID="{BECC9319-8379-4FD9-8B54-E7F872B39A77}" presName="bottomArc2" presStyleLbl="parChTrans1D1" presStyleIdx="29" presStyleCnt="46"/>
      <dgm:spPr/>
    </dgm:pt>
    <dgm:pt modelId="{CE8FEF82-BABE-47ED-88C9-476BC7761484}" type="pres">
      <dgm:prSet presAssocID="{BECC9319-8379-4FD9-8B54-E7F872B39A77}" presName="topConnNode2" presStyleLbl="node4" presStyleIdx="0" presStyleCnt="0"/>
      <dgm:spPr/>
    </dgm:pt>
    <dgm:pt modelId="{B074AFE0-CC9F-44F4-BE9E-2282502DA1AD}" type="pres">
      <dgm:prSet presAssocID="{BECC9319-8379-4FD9-8B54-E7F872B39A77}" presName="hierChild4" presStyleCnt="0"/>
      <dgm:spPr/>
    </dgm:pt>
    <dgm:pt modelId="{3DC280CA-FBFA-4660-9871-C3CA395BCC0E}" type="pres">
      <dgm:prSet presAssocID="{BECC9319-8379-4FD9-8B54-E7F872B39A77}" presName="hierChild5" presStyleCnt="0"/>
      <dgm:spPr/>
    </dgm:pt>
    <dgm:pt modelId="{2ECBB7D3-F892-4297-A213-76A6BB228504}" type="pres">
      <dgm:prSet presAssocID="{F7AB4F64-A998-4669-82FF-DF45DC7CE17F}" presName="hierChild5" presStyleCnt="0"/>
      <dgm:spPr/>
    </dgm:pt>
    <dgm:pt modelId="{42B26F17-6ACF-44CD-BB4F-60C342E5AAEC}" type="pres">
      <dgm:prSet presAssocID="{145F01D0-09C3-4378-9BC0-F84211B7493C}" presName="Name28" presStyleLbl="parChTrans1D3" presStyleIdx="3" presStyleCnt="7"/>
      <dgm:spPr/>
    </dgm:pt>
    <dgm:pt modelId="{307F74FC-8C95-4C8F-B28C-272DE98339BF}" type="pres">
      <dgm:prSet presAssocID="{83EE28A5-0AED-4F29-9DB8-D3FA8EFC6D43}" presName="hierRoot2" presStyleCnt="0">
        <dgm:presLayoutVars>
          <dgm:hierBranch val="init"/>
        </dgm:presLayoutVars>
      </dgm:prSet>
      <dgm:spPr/>
    </dgm:pt>
    <dgm:pt modelId="{FFB559BE-F9C6-4C5F-B6EC-3AE33355FDC9}" type="pres">
      <dgm:prSet presAssocID="{83EE28A5-0AED-4F29-9DB8-D3FA8EFC6D43}" presName="rootComposite2" presStyleCnt="0"/>
      <dgm:spPr/>
    </dgm:pt>
    <dgm:pt modelId="{005831E5-37D1-4C07-A2DE-AE695EB79A2C}" type="pres">
      <dgm:prSet presAssocID="{83EE28A5-0AED-4F29-9DB8-D3FA8EFC6D43}" presName="rootText2" presStyleLbl="alignAcc1" presStyleIdx="0" presStyleCnt="0">
        <dgm:presLayoutVars>
          <dgm:chPref val="3"/>
        </dgm:presLayoutVars>
      </dgm:prSet>
      <dgm:spPr/>
    </dgm:pt>
    <dgm:pt modelId="{7AD4C66B-A3A9-46D8-BBAB-00A1B2AFFA1D}" type="pres">
      <dgm:prSet presAssocID="{83EE28A5-0AED-4F29-9DB8-D3FA8EFC6D43}" presName="topArc2" presStyleLbl="parChTrans1D1" presStyleIdx="30" presStyleCnt="46"/>
      <dgm:spPr/>
    </dgm:pt>
    <dgm:pt modelId="{8EEC5583-C22F-47A1-B0B2-BFAFB5649C17}" type="pres">
      <dgm:prSet presAssocID="{83EE28A5-0AED-4F29-9DB8-D3FA8EFC6D43}" presName="bottomArc2" presStyleLbl="parChTrans1D1" presStyleIdx="31" presStyleCnt="46"/>
      <dgm:spPr/>
    </dgm:pt>
    <dgm:pt modelId="{4F62350A-DE5E-4E85-8363-8E8814B83ABC}" type="pres">
      <dgm:prSet presAssocID="{83EE28A5-0AED-4F29-9DB8-D3FA8EFC6D43}" presName="topConnNode2" presStyleLbl="node3" presStyleIdx="0" presStyleCnt="0"/>
      <dgm:spPr/>
    </dgm:pt>
    <dgm:pt modelId="{65237A1D-E249-4389-8C11-056861752757}" type="pres">
      <dgm:prSet presAssocID="{83EE28A5-0AED-4F29-9DB8-D3FA8EFC6D43}" presName="hierChild4" presStyleCnt="0"/>
      <dgm:spPr/>
    </dgm:pt>
    <dgm:pt modelId="{5F240ABA-5A79-4588-A6D8-58583B4931FF}" type="pres">
      <dgm:prSet presAssocID="{74358988-D7E3-4470-89C3-73BBFE7FD32D}" presName="Name28" presStyleLbl="parChTrans1D4" presStyleIdx="9" presStyleCnt="12"/>
      <dgm:spPr/>
    </dgm:pt>
    <dgm:pt modelId="{0DCD6C58-A6AD-4BFA-AA30-7692CE1C345F}" type="pres">
      <dgm:prSet presAssocID="{34DB275B-8BC9-482C-8510-702A8BED0079}" presName="hierRoot2" presStyleCnt="0">
        <dgm:presLayoutVars>
          <dgm:hierBranch val="init"/>
        </dgm:presLayoutVars>
      </dgm:prSet>
      <dgm:spPr/>
    </dgm:pt>
    <dgm:pt modelId="{071A2C02-3458-4BCA-8CE2-88448F0EF1F6}" type="pres">
      <dgm:prSet presAssocID="{34DB275B-8BC9-482C-8510-702A8BED0079}" presName="rootComposite2" presStyleCnt="0"/>
      <dgm:spPr/>
    </dgm:pt>
    <dgm:pt modelId="{6FF8765F-166E-4034-9746-BCB04CA98BCA}" type="pres">
      <dgm:prSet presAssocID="{34DB275B-8BC9-482C-8510-702A8BED0079}" presName="rootText2" presStyleLbl="alignAcc1" presStyleIdx="0" presStyleCnt="0">
        <dgm:presLayoutVars>
          <dgm:chPref val="3"/>
        </dgm:presLayoutVars>
      </dgm:prSet>
      <dgm:spPr/>
    </dgm:pt>
    <dgm:pt modelId="{59269A6D-6995-4064-B807-CD3D071C3DEB}" type="pres">
      <dgm:prSet presAssocID="{34DB275B-8BC9-482C-8510-702A8BED0079}" presName="topArc2" presStyleLbl="parChTrans1D1" presStyleIdx="32" presStyleCnt="46"/>
      <dgm:spPr/>
    </dgm:pt>
    <dgm:pt modelId="{A2052277-2592-493D-8ACE-0E9DC8953C65}" type="pres">
      <dgm:prSet presAssocID="{34DB275B-8BC9-482C-8510-702A8BED0079}" presName="bottomArc2" presStyleLbl="parChTrans1D1" presStyleIdx="33" presStyleCnt="46"/>
      <dgm:spPr/>
    </dgm:pt>
    <dgm:pt modelId="{894B4AF5-1FD4-444D-967E-BA00B29376FD}" type="pres">
      <dgm:prSet presAssocID="{34DB275B-8BC9-482C-8510-702A8BED0079}" presName="topConnNode2" presStyleLbl="node4" presStyleIdx="0" presStyleCnt="0"/>
      <dgm:spPr/>
    </dgm:pt>
    <dgm:pt modelId="{9FC04F5F-0FD4-4B44-BCC1-17B63632BFAC}" type="pres">
      <dgm:prSet presAssocID="{34DB275B-8BC9-482C-8510-702A8BED0079}" presName="hierChild4" presStyleCnt="0"/>
      <dgm:spPr/>
    </dgm:pt>
    <dgm:pt modelId="{2FEFBBD5-A4ED-494C-80D2-670CACB78949}" type="pres">
      <dgm:prSet presAssocID="{34DB275B-8BC9-482C-8510-702A8BED0079}" presName="hierChild5" presStyleCnt="0"/>
      <dgm:spPr/>
    </dgm:pt>
    <dgm:pt modelId="{5D764349-9516-40DB-8960-47BBA1B0DCCA}" type="pres">
      <dgm:prSet presAssocID="{DAA9B72D-F151-4622-B425-67EECB416C1A}" presName="Name28" presStyleLbl="parChTrans1D4" presStyleIdx="10" presStyleCnt="12"/>
      <dgm:spPr/>
    </dgm:pt>
    <dgm:pt modelId="{CA1AC57A-ADF5-4B78-951E-43F5576C46DF}" type="pres">
      <dgm:prSet presAssocID="{CDE1B104-4C7C-4DE2-B5F1-DDD4220C4FA1}" presName="hierRoot2" presStyleCnt="0">
        <dgm:presLayoutVars>
          <dgm:hierBranch val="init"/>
        </dgm:presLayoutVars>
      </dgm:prSet>
      <dgm:spPr/>
    </dgm:pt>
    <dgm:pt modelId="{9F298D6A-EA71-401C-A939-64472951053E}" type="pres">
      <dgm:prSet presAssocID="{CDE1B104-4C7C-4DE2-B5F1-DDD4220C4FA1}" presName="rootComposite2" presStyleCnt="0"/>
      <dgm:spPr/>
    </dgm:pt>
    <dgm:pt modelId="{E60CB257-074F-48D4-A3EB-C6AA4A7FA8E2}" type="pres">
      <dgm:prSet presAssocID="{CDE1B104-4C7C-4DE2-B5F1-DDD4220C4FA1}" presName="rootText2" presStyleLbl="alignAcc1" presStyleIdx="0" presStyleCnt="0">
        <dgm:presLayoutVars>
          <dgm:chPref val="3"/>
        </dgm:presLayoutVars>
      </dgm:prSet>
      <dgm:spPr/>
    </dgm:pt>
    <dgm:pt modelId="{C9007525-B2F7-4BAC-85CE-4053B25CF505}" type="pres">
      <dgm:prSet presAssocID="{CDE1B104-4C7C-4DE2-B5F1-DDD4220C4FA1}" presName="topArc2" presStyleLbl="parChTrans1D1" presStyleIdx="34" presStyleCnt="46"/>
      <dgm:spPr/>
    </dgm:pt>
    <dgm:pt modelId="{4D276AB1-13AC-42AD-89E3-A767AEC8DACD}" type="pres">
      <dgm:prSet presAssocID="{CDE1B104-4C7C-4DE2-B5F1-DDD4220C4FA1}" presName="bottomArc2" presStyleLbl="parChTrans1D1" presStyleIdx="35" presStyleCnt="46"/>
      <dgm:spPr/>
    </dgm:pt>
    <dgm:pt modelId="{B316015A-4C54-413B-9704-9A29945FBEAF}" type="pres">
      <dgm:prSet presAssocID="{CDE1B104-4C7C-4DE2-B5F1-DDD4220C4FA1}" presName="topConnNode2" presStyleLbl="node4" presStyleIdx="0" presStyleCnt="0"/>
      <dgm:spPr/>
    </dgm:pt>
    <dgm:pt modelId="{4A9DA7B5-4A55-4A9B-B1A1-4FF1C19B8D7D}" type="pres">
      <dgm:prSet presAssocID="{CDE1B104-4C7C-4DE2-B5F1-DDD4220C4FA1}" presName="hierChild4" presStyleCnt="0"/>
      <dgm:spPr/>
    </dgm:pt>
    <dgm:pt modelId="{876AD8D3-35E5-47D4-941E-AF278BE3E850}" type="pres">
      <dgm:prSet presAssocID="{CDE1B104-4C7C-4DE2-B5F1-DDD4220C4FA1}" presName="hierChild5" presStyleCnt="0"/>
      <dgm:spPr/>
    </dgm:pt>
    <dgm:pt modelId="{A67A1435-E8F6-41A5-AB89-C269F0A15E11}" type="pres">
      <dgm:prSet presAssocID="{6A777852-0BF2-431F-935B-B49530961933}" presName="Name28" presStyleLbl="parChTrans1D4" presStyleIdx="11" presStyleCnt="12"/>
      <dgm:spPr/>
    </dgm:pt>
    <dgm:pt modelId="{97A3DB9C-0D93-478A-9E0F-C45D6F1AE332}" type="pres">
      <dgm:prSet presAssocID="{37C8998A-02A1-46C8-8170-4AD785414F73}" presName="hierRoot2" presStyleCnt="0">
        <dgm:presLayoutVars>
          <dgm:hierBranch val="init"/>
        </dgm:presLayoutVars>
      </dgm:prSet>
      <dgm:spPr/>
    </dgm:pt>
    <dgm:pt modelId="{338255CF-67A3-49BD-BF2B-22AEC2C544C3}" type="pres">
      <dgm:prSet presAssocID="{37C8998A-02A1-46C8-8170-4AD785414F73}" presName="rootComposite2" presStyleCnt="0"/>
      <dgm:spPr/>
    </dgm:pt>
    <dgm:pt modelId="{D32DDA11-D060-44F6-A08C-DBD7CA0A3EE8}" type="pres">
      <dgm:prSet presAssocID="{37C8998A-02A1-46C8-8170-4AD785414F73}" presName="rootText2" presStyleLbl="alignAcc1" presStyleIdx="0" presStyleCnt="0">
        <dgm:presLayoutVars>
          <dgm:chPref val="3"/>
        </dgm:presLayoutVars>
      </dgm:prSet>
      <dgm:spPr/>
    </dgm:pt>
    <dgm:pt modelId="{5B474F99-0E31-485E-B574-614E7F6813AB}" type="pres">
      <dgm:prSet presAssocID="{37C8998A-02A1-46C8-8170-4AD785414F73}" presName="topArc2" presStyleLbl="parChTrans1D1" presStyleIdx="36" presStyleCnt="46"/>
      <dgm:spPr/>
    </dgm:pt>
    <dgm:pt modelId="{9F5E114E-2461-4A52-97C1-D5C9BD842F8D}" type="pres">
      <dgm:prSet presAssocID="{37C8998A-02A1-46C8-8170-4AD785414F73}" presName="bottomArc2" presStyleLbl="parChTrans1D1" presStyleIdx="37" presStyleCnt="46"/>
      <dgm:spPr/>
    </dgm:pt>
    <dgm:pt modelId="{65A4836D-1F2A-4492-82BC-3B9B25BD49DD}" type="pres">
      <dgm:prSet presAssocID="{37C8998A-02A1-46C8-8170-4AD785414F73}" presName="topConnNode2" presStyleLbl="node4" presStyleIdx="0" presStyleCnt="0"/>
      <dgm:spPr/>
    </dgm:pt>
    <dgm:pt modelId="{507DE8B5-7934-41C8-BFFB-D9E01A549164}" type="pres">
      <dgm:prSet presAssocID="{37C8998A-02A1-46C8-8170-4AD785414F73}" presName="hierChild4" presStyleCnt="0"/>
      <dgm:spPr/>
    </dgm:pt>
    <dgm:pt modelId="{952A4837-D4BE-4651-894E-21B2D794EE5C}" type="pres">
      <dgm:prSet presAssocID="{37C8998A-02A1-46C8-8170-4AD785414F73}" presName="hierChild5" presStyleCnt="0"/>
      <dgm:spPr/>
    </dgm:pt>
    <dgm:pt modelId="{74E18EEC-1106-4DDE-A5AF-1575822809DF}" type="pres">
      <dgm:prSet presAssocID="{83EE28A5-0AED-4F29-9DB8-D3FA8EFC6D43}" presName="hierChild5" presStyleCnt="0"/>
      <dgm:spPr/>
    </dgm:pt>
    <dgm:pt modelId="{E53E841F-2B94-4E96-A78E-DAEA7C4C3C3A}" type="pres">
      <dgm:prSet presAssocID="{3236D257-07EC-4DD2-BD6C-FB0CC073C4AA}" presName="hierChild5" presStyleCnt="0"/>
      <dgm:spPr/>
    </dgm:pt>
    <dgm:pt modelId="{89438F41-95F2-495E-B6B9-48BAD9D052D2}" type="pres">
      <dgm:prSet presAssocID="{C0BAC9D6-C194-4606-9766-579BAB3FDDFB}" presName="Name28" presStyleLbl="parChTrans1D2" presStyleIdx="2" presStyleCnt="3"/>
      <dgm:spPr/>
    </dgm:pt>
    <dgm:pt modelId="{1305E29B-3FB9-4765-A6F4-880DCC11CCFC}" type="pres">
      <dgm:prSet presAssocID="{31C23A09-FA2A-42A8-A062-17E5C03DB639}" presName="hierRoot2" presStyleCnt="0">
        <dgm:presLayoutVars>
          <dgm:hierBranch val="init"/>
        </dgm:presLayoutVars>
      </dgm:prSet>
      <dgm:spPr/>
    </dgm:pt>
    <dgm:pt modelId="{25FCAF21-1EEF-473D-A7D3-9F88C395096C}" type="pres">
      <dgm:prSet presAssocID="{31C23A09-FA2A-42A8-A062-17E5C03DB639}" presName="rootComposite2" presStyleCnt="0"/>
      <dgm:spPr/>
    </dgm:pt>
    <dgm:pt modelId="{FCC3669E-F8B6-46C8-8C48-C5464B608B58}" type="pres">
      <dgm:prSet presAssocID="{31C23A09-FA2A-42A8-A062-17E5C03DB639}" presName="rootText2" presStyleLbl="alignAcc1" presStyleIdx="0" presStyleCnt="0" custScaleX="138339">
        <dgm:presLayoutVars>
          <dgm:chPref val="3"/>
        </dgm:presLayoutVars>
      </dgm:prSet>
      <dgm:spPr/>
    </dgm:pt>
    <dgm:pt modelId="{4CEDA188-901A-4F2A-A42B-560235AEAD3F}" type="pres">
      <dgm:prSet presAssocID="{31C23A09-FA2A-42A8-A062-17E5C03DB639}" presName="topArc2" presStyleLbl="parChTrans1D1" presStyleIdx="38" presStyleCnt="46"/>
      <dgm:spPr/>
    </dgm:pt>
    <dgm:pt modelId="{EF5046CE-0C98-4828-815C-475C515D4501}" type="pres">
      <dgm:prSet presAssocID="{31C23A09-FA2A-42A8-A062-17E5C03DB639}" presName="bottomArc2" presStyleLbl="parChTrans1D1" presStyleIdx="39" presStyleCnt="46"/>
      <dgm:spPr/>
    </dgm:pt>
    <dgm:pt modelId="{00229B3C-7AD1-432A-88BF-E5AAA9008BA3}" type="pres">
      <dgm:prSet presAssocID="{31C23A09-FA2A-42A8-A062-17E5C03DB639}" presName="topConnNode2" presStyleLbl="node2" presStyleIdx="0" presStyleCnt="0"/>
      <dgm:spPr/>
    </dgm:pt>
    <dgm:pt modelId="{03BCB6A3-DCE9-40D0-B5A4-8528AB9B88DB}" type="pres">
      <dgm:prSet presAssocID="{31C23A09-FA2A-42A8-A062-17E5C03DB639}" presName="hierChild4" presStyleCnt="0"/>
      <dgm:spPr/>
    </dgm:pt>
    <dgm:pt modelId="{3B95D26B-626D-4977-B69D-8B28FA95C417}" type="pres">
      <dgm:prSet presAssocID="{2027D9CF-F9B5-42A3-ACA0-5CBD458FBC69}" presName="Name28" presStyleLbl="parChTrans1D3" presStyleIdx="4" presStyleCnt="7"/>
      <dgm:spPr/>
    </dgm:pt>
    <dgm:pt modelId="{3EBB61C7-FF67-4873-89FD-458A52019DD9}" type="pres">
      <dgm:prSet presAssocID="{7D03C6D4-5DE2-4176-9F13-756CDE9E8CA1}" presName="hierRoot2" presStyleCnt="0">
        <dgm:presLayoutVars>
          <dgm:hierBranch val="init"/>
        </dgm:presLayoutVars>
      </dgm:prSet>
      <dgm:spPr/>
    </dgm:pt>
    <dgm:pt modelId="{6E01D407-3DA6-43FD-B8C9-6B233C834282}" type="pres">
      <dgm:prSet presAssocID="{7D03C6D4-5DE2-4176-9F13-756CDE9E8CA1}" presName="rootComposite2" presStyleCnt="0"/>
      <dgm:spPr/>
    </dgm:pt>
    <dgm:pt modelId="{26D1A40C-348D-47F9-ABBB-F766E348B881}" type="pres">
      <dgm:prSet presAssocID="{7D03C6D4-5DE2-4176-9F13-756CDE9E8CA1}" presName="rootText2" presStyleLbl="alignAcc1" presStyleIdx="0" presStyleCnt="0">
        <dgm:presLayoutVars>
          <dgm:chPref val="3"/>
        </dgm:presLayoutVars>
      </dgm:prSet>
      <dgm:spPr/>
    </dgm:pt>
    <dgm:pt modelId="{85A32B05-46EF-421F-9744-75D2D999B41D}" type="pres">
      <dgm:prSet presAssocID="{7D03C6D4-5DE2-4176-9F13-756CDE9E8CA1}" presName="topArc2" presStyleLbl="parChTrans1D1" presStyleIdx="40" presStyleCnt="46"/>
      <dgm:spPr/>
    </dgm:pt>
    <dgm:pt modelId="{2F6AEC24-3437-437B-806C-54A87A036B86}" type="pres">
      <dgm:prSet presAssocID="{7D03C6D4-5DE2-4176-9F13-756CDE9E8CA1}" presName="bottomArc2" presStyleLbl="parChTrans1D1" presStyleIdx="41" presStyleCnt="46"/>
      <dgm:spPr/>
    </dgm:pt>
    <dgm:pt modelId="{3519A129-82C8-4380-ADA4-7C9906AE0355}" type="pres">
      <dgm:prSet presAssocID="{7D03C6D4-5DE2-4176-9F13-756CDE9E8CA1}" presName="topConnNode2" presStyleLbl="node3" presStyleIdx="0" presStyleCnt="0"/>
      <dgm:spPr/>
    </dgm:pt>
    <dgm:pt modelId="{228CB62D-045E-4913-A69B-9C2B84B94989}" type="pres">
      <dgm:prSet presAssocID="{7D03C6D4-5DE2-4176-9F13-756CDE9E8CA1}" presName="hierChild4" presStyleCnt="0"/>
      <dgm:spPr/>
    </dgm:pt>
    <dgm:pt modelId="{6A5198A6-216C-4E0D-8190-EF4654028E5E}" type="pres">
      <dgm:prSet presAssocID="{7D03C6D4-5DE2-4176-9F13-756CDE9E8CA1}" presName="hierChild5" presStyleCnt="0"/>
      <dgm:spPr/>
    </dgm:pt>
    <dgm:pt modelId="{16461A3E-6D82-4F79-8D02-90E3CFDB5480}" type="pres">
      <dgm:prSet presAssocID="{9E59FD60-32B9-4BDC-9BC4-7B901D43E10C}" presName="Name28" presStyleLbl="parChTrans1D3" presStyleIdx="5" presStyleCnt="7"/>
      <dgm:spPr/>
    </dgm:pt>
    <dgm:pt modelId="{F8444B86-A155-44E1-98D9-85544BBD8944}" type="pres">
      <dgm:prSet presAssocID="{0552E579-84D8-47E7-874B-3FE9960AC197}" presName="hierRoot2" presStyleCnt="0">
        <dgm:presLayoutVars>
          <dgm:hierBranch val="init"/>
        </dgm:presLayoutVars>
      </dgm:prSet>
      <dgm:spPr/>
    </dgm:pt>
    <dgm:pt modelId="{12C442F0-1BA1-4BE5-9843-9B2E4D439DCF}" type="pres">
      <dgm:prSet presAssocID="{0552E579-84D8-47E7-874B-3FE9960AC197}" presName="rootComposite2" presStyleCnt="0"/>
      <dgm:spPr/>
    </dgm:pt>
    <dgm:pt modelId="{5A3573A4-B62E-40DF-A9E8-44DF242ABB18}" type="pres">
      <dgm:prSet presAssocID="{0552E579-84D8-47E7-874B-3FE9960AC197}" presName="rootText2" presStyleLbl="alignAcc1" presStyleIdx="0" presStyleCnt="0">
        <dgm:presLayoutVars>
          <dgm:chPref val="3"/>
        </dgm:presLayoutVars>
      </dgm:prSet>
      <dgm:spPr/>
    </dgm:pt>
    <dgm:pt modelId="{7249A86D-1F92-4232-8AE7-91815BB3A654}" type="pres">
      <dgm:prSet presAssocID="{0552E579-84D8-47E7-874B-3FE9960AC197}" presName="topArc2" presStyleLbl="parChTrans1D1" presStyleIdx="42" presStyleCnt="46"/>
      <dgm:spPr/>
    </dgm:pt>
    <dgm:pt modelId="{1DB19CCF-D994-425A-8191-A0111A7946E5}" type="pres">
      <dgm:prSet presAssocID="{0552E579-84D8-47E7-874B-3FE9960AC197}" presName="bottomArc2" presStyleLbl="parChTrans1D1" presStyleIdx="43" presStyleCnt="46"/>
      <dgm:spPr/>
    </dgm:pt>
    <dgm:pt modelId="{508C2394-248F-4148-A020-489E0619F366}" type="pres">
      <dgm:prSet presAssocID="{0552E579-84D8-47E7-874B-3FE9960AC197}" presName="topConnNode2" presStyleLbl="node3" presStyleIdx="0" presStyleCnt="0"/>
      <dgm:spPr/>
    </dgm:pt>
    <dgm:pt modelId="{5BCE4C01-2847-4F4F-9E1A-A4397D623A7F}" type="pres">
      <dgm:prSet presAssocID="{0552E579-84D8-47E7-874B-3FE9960AC197}" presName="hierChild4" presStyleCnt="0"/>
      <dgm:spPr/>
    </dgm:pt>
    <dgm:pt modelId="{648882D1-6100-4F6E-B576-DD8C840F911F}" type="pres">
      <dgm:prSet presAssocID="{0552E579-84D8-47E7-874B-3FE9960AC197}" presName="hierChild5" presStyleCnt="0"/>
      <dgm:spPr/>
    </dgm:pt>
    <dgm:pt modelId="{59E69B37-5898-421A-81B5-E6A9EC454130}" type="pres">
      <dgm:prSet presAssocID="{86CC58AF-6E1C-44EE-8676-14D6CC7B2995}" presName="Name28" presStyleLbl="parChTrans1D3" presStyleIdx="6" presStyleCnt="7"/>
      <dgm:spPr/>
    </dgm:pt>
    <dgm:pt modelId="{B81EA314-C16C-464F-9038-30AB60C8287E}" type="pres">
      <dgm:prSet presAssocID="{FB2957F8-1E1F-4028-A212-C9A3C8C33D77}" presName="hierRoot2" presStyleCnt="0">
        <dgm:presLayoutVars>
          <dgm:hierBranch val="init"/>
        </dgm:presLayoutVars>
      </dgm:prSet>
      <dgm:spPr/>
    </dgm:pt>
    <dgm:pt modelId="{6845798D-AE72-4689-92CF-23361F1F98F1}" type="pres">
      <dgm:prSet presAssocID="{FB2957F8-1E1F-4028-A212-C9A3C8C33D77}" presName="rootComposite2" presStyleCnt="0"/>
      <dgm:spPr/>
    </dgm:pt>
    <dgm:pt modelId="{E349A5D9-8784-46BA-A2FB-F2E35FD34A5B}" type="pres">
      <dgm:prSet presAssocID="{FB2957F8-1E1F-4028-A212-C9A3C8C33D77}" presName="rootText2" presStyleLbl="alignAcc1" presStyleIdx="0" presStyleCnt="0">
        <dgm:presLayoutVars>
          <dgm:chPref val="3"/>
        </dgm:presLayoutVars>
      </dgm:prSet>
      <dgm:spPr/>
    </dgm:pt>
    <dgm:pt modelId="{9A7E04D5-90F8-4406-B428-CE62F5CF9A2D}" type="pres">
      <dgm:prSet presAssocID="{FB2957F8-1E1F-4028-A212-C9A3C8C33D77}" presName="topArc2" presStyleLbl="parChTrans1D1" presStyleIdx="44" presStyleCnt="46"/>
      <dgm:spPr/>
    </dgm:pt>
    <dgm:pt modelId="{3C37364C-2904-4168-A829-CE7B9F6AA7F5}" type="pres">
      <dgm:prSet presAssocID="{FB2957F8-1E1F-4028-A212-C9A3C8C33D77}" presName="bottomArc2" presStyleLbl="parChTrans1D1" presStyleIdx="45" presStyleCnt="46"/>
      <dgm:spPr/>
    </dgm:pt>
    <dgm:pt modelId="{DBBDD339-0377-4713-92D6-F5B751EF8C59}" type="pres">
      <dgm:prSet presAssocID="{FB2957F8-1E1F-4028-A212-C9A3C8C33D77}" presName="topConnNode2" presStyleLbl="node3" presStyleIdx="0" presStyleCnt="0"/>
      <dgm:spPr/>
    </dgm:pt>
    <dgm:pt modelId="{EDCE26F7-0258-42A6-854E-95FDC5597B19}" type="pres">
      <dgm:prSet presAssocID="{FB2957F8-1E1F-4028-A212-C9A3C8C33D77}" presName="hierChild4" presStyleCnt="0"/>
      <dgm:spPr/>
    </dgm:pt>
    <dgm:pt modelId="{9C0FD057-7F2B-4C06-9F46-859AAEBFBD27}" type="pres">
      <dgm:prSet presAssocID="{FB2957F8-1E1F-4028-A212-C9A3C8C33D77}" presName="hierChild5" presStyleCnt="0"/>
      <dgm:spPr/>
    </dgm:pt>
    <dgm:pt modelId="{9315F30C-DF55-4F0F-9A0D-3A14AA774B49}" type="pres">
      <dgm:prSet presAssocID="{31C23A09-FA2A-42A8-A062-17E5C03DB639}" presName="hierChild5" presStyleCnt="0"/>
      <dgm:spPr/>
    </dgm:pt>
    <dgm:pt modelId="{EA12DDD4-5899-4FED-B961-99DACBFF290E}" type="pres">
      <dgm:prSet presAssocID="{646FD816-2D4A-400B-9B21-A7EE22680AF2}" presName="hierChild3" presStyleCnt="0"/>
      <dgm:spPr/>
    </dgm:pt>
  </dgm:ptLst>
  <dgm:cxnLst>
    <dgm:cxn modelId="{1D03A800-98A5-410C-9B5B-2A19E1EFEC34}" type="presOf" srcId="{3BDE08C8-BF33-438A-B5E6-CDF06A37948D}" destId="{39AE17AB-9C1C-4265-B76F-C7B2914F3FA8}" srcOrd="0" destOrd="0" presId="urn:microsoft.com/office/officeart/2008/layout/HalfCircleOrganizationChart"/>
    <dgm:cxn modelId="{14DC5001-CC62-406C-A965-3C654435A66D}" type="presOf" srcId="{8DD94C82-C35F-4441-90EE-C3FB33D78C94}" destId="{1FEA2149-0FFE-4A31-9C59-FAC7F096673B}" srcOrd="0" destOrd="0" presId="urn:microsoft.com/office/officeart/2008/layout/HalfCircleOrganizationChart"/>
    <dgm:cxn modelId="{30CDC801-1E97-40B1-BFF9-876DD5EE2C81}" type="presOf" srcId="{468A3925-0F30-4AF4-A856-4583BBB8DC29}" destId="{AC174F86-50B1-493B-9E6E-920EA1B86CCC}" srcOrd="1" destOrd="0" presId="urn:microsoft.com/office/officeart/2008/layout/HalfCircleOrganizationChart"/>
    <dgm:cxn modelId="{68EDEB02-2C0A-4B14-B332-408579E38477}" type="presOf" srcId="{0552E579-84D8-47E7-874B-3FE9960AC197}" destId="{5A3573A4-B62E-40DF-A9E8-44DF242ABB18}" srcOrd="0" destOrd="0" presId="urn:microsoft.com/office/officeart/2008/layout/HalfCircleOrganizationChart"/>
    <dgm:cxn modelId="{C800F603-77C0-4B77-BF42-7F2E217111C9}" type="presOf" srcId="{DAA9B72D-F151-4622-B425-67EECB416C1A}" destId="{5D764349-9516-40DB-8960-47BBA1B0DCCA}" srcOrd="0" destOrd="0" presId="urn:microsoft.com/office/officeart/2008/layout/HalfCircleOrganizationChart"/>
    <dgm:cxn modelId="{6AAA0104-97AA-4858-BFBD-0F8B57A450F1}" type="presOf" srcId="{9E59FD60-32B9-4BDC-9BC4-7B901D43E10C}" destId="{16461A3E-6D82-4F79-8D02-90E3CFDB5480}" srcOrd="0" destOrd="0" presId="urn:microsoft.com/office/officeart/2008/layout/HalfCircleOrganizationChart"/>
    <dgm:cxn modelId="{1680D805-D3A4-456D-B5BE-5096EABADB0D}" srcId="{F7AB4F64-A998-4669-82FF-DF45DC7CE17F}" destId="{4263E2A7-6ABD-4617-8A49-A2C75A415BE6}" srcOrd="0" destOrd="0" parTransId="{FA2E6E67-75DE-415F-B682-E1AD35257352}" sibTransId="{9874C833-238F-42AE-9AAA-A9DC2CDD9FD1}"/>
    <dgm:cxn modelId="{C45B980E-7D86-49A2-BF99-F2CCCF39F40F}" type="presOf" srcId="{17B21582-11F1-4D9A-93C3-F92DA5791F91}" destId="{FA3333DF-D5BD-48FC-92F8-FBC23947EDB7}" srcOrd="0" destOrd="0" presId="urn:microsoft.com/office/officeart/2008/layout/HalfCircleOrganizationChart"/>
    <dgm:cxn modelId="{156FC10E-8B04-4E79-9A7E-DFC5B72ED96A}" type="presOf" srcId="{5079AD03-A6AF-4302-BE32-BE0090D882F5}" destId="{C835BB08-1FC4-46D7-BC52-56E1B9C86101}" srcOrd="0" destOrd="0" presId="urn:microsoft.com/office/officeart/2008/layout/HalfCircleOrganizationChart"/>
    <dgm:cxn modelId="{5D4EA710-7450-4B4A-99B3-68566CA3B8D3}" type="presOf" srcId="{2027D9CF-F9B5-42A3-ACA0-5CBD458FBC69}" destId="{3B95D26B-626D-4977-B69D-8B28FA95C417}" srcOrd="0" destOrd="0" presId="urn:microsoft.com/office/officeart/2008/layout/HalfCircleOrganizationChart"/>
    <dgm:cxn modelId="{2110AB13-831F-4A2E-9556-A5EBA395A21D}" type="presOf" srcId="{0552E579-84D8-47E7-874B-3FE9960AC197}" destId="{508C2394-248F-4148-A020-489E0619F366}" srcOrd="1" destOrd="0" presId="urn:microsoft.com/office/officeart/2008/layout/HalfCircleOrganizationChart"/>
    <dgm:cxn modelId="{180F7917-92BC-48CE-A8D0-968E430EC988}" type="presOf" srcId="{F95CE4BE-388C-48B8-8BD7-A0156076AE82}" destId="{CD41CD71-B0B5-4AF4-92B0-4102181DA5E7}" srcOrd="0" destOrd="0" presId="urn:microsoft.com/office/officeart/2008/layout/HalfCircleOrganizationChart"/>
    <dgm:cxn modelId="{AD31F018-1B07-4BBC-80FA-586664DD748C}" type="presOf" srcId="{CD95B1D2-3E22-41B1-BD91-7E5D3DBCCC4C}" destId="{E89296A1-D1EB-43B9-B1D3-2EC9BA6384C4}" srcOrd="0" destOrd="0" presId="urn:microsoft.com/office/officeart/2008/layout/HalfCircleOrganizationChart"/>
    <dgm:cxn modelId="{2348481D-43EA-40AF-B525-02E4F1ABF61C}" type="presOf" srcId="{0E4A0C37-099F-4888-87DF-65EE5C5CF921}" destId="{DAE78250-E887-4F5A-89D9-52760D24700C}" srcOrd="0" destOrd="0" presId="urn:microsoft.com/office/officeart/2008/layout/HalfCircleOrganizationChart"/>
    <dgm:cxn modelId="{B11B7522-F343-4E09-BF75-D40AE4FAADF2}" type="presOf" srcId="{A1BFDF02-6085-462D-A3D0-B283D889C860}" destId="{F8FABDAF-F971-467A-99A8-715C923763D5}" srcOrd="0" destOrd="0" presId="urn:microsoft.com/office/officeart/2008/layout/HalfCircleOrganizationChart"/>
    <dgm:cxn modelId="{A181CA25-2093-477F-A129-F20E62547F5C}" type="presOf" srcId="{83EE28A5-0AED-4F29-9DB8-D3FA8EFC6D43}" destId="{005831E5-37D1-4C07-A2DE-AE695EB79A2C}" srcOrd="0" destOrd="0" presId="urn:microsoft.com/office/officeart/2008/layout/HalfCircleOrganizationChart"/>
    <dgm:cxn modelId="{6EE70D29-592C-438A-815F-0F095104F4F5}" type="presOf" srcId="{FB2957F8-1E1F-4028-A212-C9A3C8C33D77}" destId="{E349A5D9-8784-46BA-A2FB-F2E35FD34A5B}" srcOrd="0" destOrd="0" presId="urn:microsoft.com/office/officeart/2008/layout/HalfCircleOrganizationChart"/>
    <dgm:cxn modelId="{C9E0302C-6EAF-49FC-9F60-397358A9A437}" srcId="{F7AB4F64-A998-4669-82FF-DF45DC7CE17F}" destId="{BECC9319-8379-4FD9-8B54-E7F872B39A77}" srcOrd="2" destOrd="0" parTransId="{5079AD03-A6AF-4302-BE32-BE0090D882F5}" sibTransId="{017A8765-F591-43CB-B3B8-DBFE4B2FFB08}"/>
    <dgm:cxn modelId="{C9204B2F-EB36-4437-9176-7969E2CC57F2}" type="presOf" srcId="{37C8998A-02A1-46C8-8170-4AD785414F73}" destId="{D32DDA11-D060-44F6-A08C-DBD7CA0A3EE8}" srcOrd="0" destOrd="0" presId="urn:microsoft.com/office/officeart/2008/layout/HalfCircleOrganizationChart"/>
    <dgm:cxn modelId="{D6D37531-B27A-459A-9288-06A503FADA04}" type="presOf" srcId="{BAC280F3-984B-4ABF-938B-1C484D6075E2}" destId="{DE036525-E3D4-4B14-ACA6-53DE88BA1A1F}" srcOrd="1" destOrd="0" presId="urn:microsoft.com/office/officeart/2008/layout/HalfCircleOrganizationChart"/>
    <dgm:cxn modelId="{BCED9631-06CC-4F25-8C09-9E14524C4AAB}" type="presOf" srcId="{D1ED2CDB-C124-4F8F-865F-051B113E0F77}" destId="{294DB8B0-C202-42A2-9685-96898C688D86}" srcOrd="0" destOrd="0" presId="urn:microsoft.com/office/officeart/2008/layout/HalfCircleOrganizationChart"/>
    <dgm:cxn modelId="{3A216333-8939-4D99-ADE8-562BC742CB5C}" type="presOf" srcId="{34DB275B-8BC9-482C-8510-702A8BED0079}" destId="{6FF8765F-166E-4034-9746-BCB04CA98BCA}" srcOrd="0" destOrd="0" presId="urn:microsoft.com/office/officeart/2008/layout/HalfCircleOrganizationChart"/>
    <dgm:cxn modelId="{49A44B35-21B5-4874-BC44-FE5E4B9330B7}" srcId="{646FD816-2D4A-400B-9B21-A7EE22680AF2}" destId="{31C23A09-FA2A-42A8-A062-17E5C03DB639}" srcOrd="2" destOrd="0" parTransId="{C0BAC9D6-C194-4606-9766-579BAB3FDDFB}" sibTransId="{3AD554E6-C697-4BE1-AB25-DB4E1556A8A1}"/>
    <dgm:cxn modelId="{BA7B5336-BB95-451A-9C4C-E34DBF7731CE}" type="presOf" srcId="{86CC58AF-6E1C-44EE-8676-14D6CC7B2995}" destId="{59E69B37-5898-421A-81B5-E6A9EC454130}" srcOrd="0" destOrd="0" presId="urn:microsoft.com/office/officeart/2008/layout/HalfCircleOrganizationChart"/>
    <dgm:cxn modelId="{7EE8DA39-3B85-44E8-ACC8-76C796174602}" type="presOf" srcId="{67AC5C52-2DBD-4946-9A8C-E663C84403EF}" destId="{52F8718A-286C-49F9-8912-B49A9740BCEF}" srcOrd="0" destOrd="0" presId="urn:microsoft.com/office/officeart/2008/layout/HalfCircleOrganizationChart"/>
    <dgm:cxn modelId="{D49F315F-3DC9-4FC4-8B99-7D388F6B4775}" srcId="{3236D257-07EC-4DD2-BD6C-FB0CC073C4AA}" destId="{83EE28A5-0AED-4F29-9DB8-D3FA8EFC6D43}" srcOrd="1" destOrd="0" parTransId="{145F01D0-09C3-4378-9BC0-F84211B7493C}" sibTransId="{C1ABE73F-3C3E-433C-9570-73B80104A36E}"/>
    <dgm:cxn modelId="{1AD0E160-1421-4090-9EA5-0B1B8951E992}" srcId="{83EE28A5-0AED-4F29-9DB8-D3FA8EFC6D43}" destId="{CDE1B104-4C7C-4DE2-B5F1-DDD4220C4FA1}" srcOrd="1" destOrd="0" parTransId="{DAA9B72D-F151-4622-B425-67EECB416C1A}" sibTransId="{DF0B652D-9CCD-4A8D-A363-F345ACA85A46}"/>
    <dgm:cxn modelId="{E9203841-72C8-41B6-94F0-CA6488F06C20}" type="presOf" srcId="{325FEB6C-8B1D-4DFF-AFC6-91ACDE228E61}" destId="{5FC741C2-FC8F-4C1A-B245-238A9D790A30}" srcOrd="1" destOrd="0" presId="urn:microsoft.com/office/officeart/2008/layout/HalfCircleOrganizationChart"/>
    <dgm:cxn modelId="{BB275362-87E6-4114-A4DA-58CE2FA113CD}" type="presOf" srcId="{C4874BA8-D322-40C8-A034-34C5A1D89E1A}" destId="{4074E0BE-1823-4B7A-B78C-E5AC4C0D49DC}" srcOrd="0" destOrd="0" presId="urn:microsoft.com/office/officeart/2008/layout/HalfCircleOrganizationChart"/>
    <dgm:cxn modelId="{E962EA62-D9D2-436B-9467-6A4F977FF4D9}" srcId="{00C2CDC2-47AB-4EA9-8EB9-B08B0893915B}" destId="{44884D53-2E9D-4098-8B97-DA59172A62C0}" srcOrd="0" destOrd="0" parTransId="{17B21582-11F1-4D9A-93C3-F92DA5791F91}" sibTransId="{C105816D-B366-44B7-A550-D434C6DF7C80}"/>
    <dgm:cxn modelId="{6E6F5544-BCCF-463D-85F5-7004F7DA0228}" type="presOf" srcId="{00C2CDC2-47AB-4EA9-8EB9-B08B0893915B}" destId="{FF84614B-B758-4D94-B2AA-01D0A1C3C3BD}" srcOrd="0" destOrd="0" presId="urn:microsoft.com/office/officeart/2008/layout/HalfCircleOrganizationChart"/>
    <dgm:cxn modelId="{852A6165-2181-4AB5-96CB-98553BD74F03}" srcId="{646FD816-2D4A-400B-9B21-A7EE22680AF2}" destId="{00CFE2F1-1867-4B13-86F0-3B01C58CA410}" srcOrd="0" destOrd="0" parTransId="{C4AD753E-B61D-45A6-92EC-F04069DB730D}" sibTransId="{0D5C1ACB-4153-470A-842E-033815D2CE12}"/>
    <dgm:cxn modelId="{A8B19965-6BC7-4C49-B17E-0185F6BB2DD3}" type="presOf" srcId="{FB2957F8-1E1F-4028-A212-C9A3C8C33D77}" destId="{DBBDD339-0377-4713-92D6-F5B751EF8C59}" srcOrd="1" destOrd="0" presId="urn:microsoft.com/office/officeart/2008/layout/HalfCircleOrganizationChart"/>
    <dgm:cxn modelId="{93D0FF45-B234-4A79-A44D-3C4D70F6A177}" type="presOf" srcId="{74358988-D7E3-4470-89C3-73BBFE7FD32D}" destId="{5F240ABA-5A79-4588-A6D8-58583B4931FF}" srcOrd="0" destOrd="0" presId="urn:microsoft.com/office/officeart/2008/layout/HalfCircleOrganizationChart"/>
    <dgm:cxn modelId="{95618B47-8E73-42C6-917C-0463EBE7D620}" srcId="{00CFE2F1-1867-4B13-86F0-3B01C58CA410}" destId="{00C2CDC2-47AB-4EA9-8EB9-B08B0893915B}" srcOrd="0" destOrd="0" parTransId="{3BDE08C8-BF33-438A-B5E6-CDF06A37948D}" sibTransId="{2C0CAF6A-2CD8-4443-B319-59DD6C2504DC}"/>
    <dgm:cxn modelId="{822D1269-BA3D-4759-A3D0-2476571DACC4}" type="presOf" srcId="{646FD816-2D4A-400B-9B21-A7EE22680AF2}" destId="{5DBAD57F-AFB7-48F7-9DBF-146577859542}" srcOrd="0" destOrd="0" presId="urn:microsoft.com/office/officeart/2008/layout/HalfCircleOrganizationChart"/>
    <dgm:cxn modelId="{481A076B-24FF-4E7D-91FF-483C98920FD4}" type="presOf" srcId="{37C8998A-02A1-46C8-8170-4AD785414F73}" destId="{65A4836D-1F2A-4492-82BC-3B9B25BD49DD}" srcOrd="1" destOrd="0" presId="urn:microsoft.com/office/officeart/2008/layout/HalfCircleOrganizationChart"/>
    <dgm:cxn modelId="{172C8D6C-20D6-4006-94E9-7409DD0FDFB9}" srcId="{F7AB4F64-A998-4669-82FF-DF45DC7CE17F}" destId="{325FEB6C-8B1D-4DFF-AFC6-91ACDE228E61}" srcOrd="1" destOrd="0" parTransId="{C4874BA8-D322-40C8-A034-34C5A1D89E1A}" sibTransId="{C909D4C3-F490-4EB7-86F1-FB6E2C4BD1B5}"/>
    <dgm:cxn modelId="{61AA016D-F752-46AF-9011-D3C8D56BCA97}" type="presOf" srcId="{145F01D0-09C3-4378-9BC0-F84211B7493C}" destId="{42B26F17-6ACF-44CD-BB4F-60C342E5AAEC}" srcOrd="0" destOrd="0" presId="urn:microsoft.com/office/officeart/2008/layout/HalfCircleOrganizationChart"/>
    <dgm:cxn modelId="{5A9AA06D-F3ED-4CC8-84BC-ABEC8F8744E7}" type="presOf" srcId="{79F896AC-D006-451D-B560-21B177F3BC88}" destId="{6BBE2653-7A25-4F22-A158-BF486A30ACBD}" srcOrd="0" destOrd="0" presId="urn:microsoft.com/office/officeart/2008/layout/HalfCircleOrganizationChart"/>
    <dgm:cxn modelId="{E8983D4E-757D-471E-8CD0-3861D87A8D1B}" srcId="{BAC280F3-984B-4ABF-938B-1C484D6075E2}" destId="{0E4A0C37-099F-4888-87DF-65EE5C5CF921}" srcOrd="0" destOrd="0" parTransId="{0D1F457E-AAF5-486C-A513-98971B415EE4}" sibTransId="{28A1A281-545B-45F2-BE5D-979980C0F60D}"/>
    <dgm:cxn modelId="{CB545D4E-AC98-4E60-872B-73974B26FCD8}" srcId="{31C23A09-FA2A-42A8-A062-17E5C03DB639}" destId="{7D03C6D4-5DE2-4176-9F13-756CDE9E8CA1}" srcOrd="0" destOrd="0" parTransId="{2027D9CF-F9B5-42A3-ACA0-5CBD458FBC69}" sibTransId="{5A664536-522B-44A7-A77A-75AB5BBB3960}"/>
    <dgm:cxn modelId="{633E4E50-9809-40F5-8BF0-2A96C5FC20F8}" srcId="{00C2CDC2-47AB-4EA9-8EB9-B08B0893915B}" destId="{CD95B1D2-3E22-41B1-BD91-7E5D3DBCCC4C}" srcOrd="2" destOrd="0" parTransId="{D1ED2CDB-C124-4F8F-865F-051B113E0F77}" sibTransId="{23AE9C81-4D74-4B9D-9FA8-0A00A073B61E}"/>
    <dgm:cxn modelId="{0EC55653-4983-4307-A0D6-F81FCCA8796A}" srcId="{00CFE2F1-1867-4B13-86F0-3B01C58CA410}" destId="{BAC280F3-984B-4ABF-938B-1C484D6075E2}" srcOrd="1" destOrd="0" parTransId="{67481358-59C6-4338-839B-B18F21ACAD35}" sibTransId="{0F0C6974-31E4-4399-A1B6-2E896613333B}"/>
    <dgm:cxn modelId="{8729F753-1147-47DC-9838-14287B68BA11}" type="presOf" srcId="{164D9E4A-9506-426E-A24B-FC7F28076155}" destId="{505B29A9-DEBD-47CE-B1A5-E12ED546B1CA}" srcOrd="0" destOrd="0" presId="urn:microsoft.com/office/officeart/2008/layout/HalfCircleOrganizationChart"/>
    <dgm:cxn modelId="{4A7CD054-57E3-4EA7-ABF7-4243AEAACCFF}" type="presOf" srcId="{C4AD753E-B61D-45A6-92EC-F04069DB730D}" destId="{591F0DEC-653E-4686-9F1E-EAEDD6828F43}" srcOrd="0" destOrd="0" presId="urn:microsoft.com/office/officeart/2008/layout/HalfCircleOrganizationChart"/>
    <dgm:cxn modelId="{E589D754-3BDC-4ADD-8FB4-75FB1DBBBB6B}" srcId="{83EE28A5-0AED-4F29-9DB8-D3FA8EFC6D43}" destId="{34DB275B-8BC9-482C-8510-702A8BED0079}" srcOrd="0" destOrd="0" parTransId="{74358988-D7E3-4470-89C3-73BBFE7FD32D}" sibTransId="{77C51609-54E9-428A-8568-9700D13290E8}"/>
    <dgm:cxn modelId="{66EB7B55-1067-488F-8279-89519F7765BB}" type="presOf" srcId="{8DD94C82-C35F-4441-90EE-C3FB33D78C94}" destId="{0915B5F3-8BA7-44F6-A580-C109506C00EE}" srcOrd="1" destOrd="0" presId="urn:microsoft.com/office/officeart/2008/layout/HalfCircleOrganizationChart"/>
    <dgm:cxn modelId="{A4213456-D855-40CA-8A3F-D5F82C624764}" type="presOf" srcId="{F7AB4F64-A998-4669-82FF-DF45DC7CE17F}" destId="{E06FA062-E287-4590-97FD-D28F79E6FBAA}" srcOrd="0" destOrd="0" presId="urn:microsoft.com/office/officeart/2008/layout/HalfCircleOrganizationChart"/>
    <dgm:cxn modelId="{C1AF4357-020A-4A69-8BC9-1FD9548D3C63}" srcId="{3236D257-07EC-4DD2-BD6C-FB0CC073C4AA}" destId="{F7AB4F64-A998-4669-82FF-DF45DC7CE17F}" srcOrd="0" destOrd="0" parTransId="{D2C11EC0-EEFB-484E-9F06-01D3DC9B2823}" sibTransId="{C01CB997-D9ED-4D43-ABF5-BB83196FD4FE}"/>
    <dgm:cxn modelId="{E647FE78-8BCC-4C76-B8CE-E08C6CDE78A6}" type="presOf" srcId="{C0BAC9D6-C194-4606-9766-579BAB3FDDFB}" destId="{89438F41-95F2-495E-B6B9-48BAD9D052D2}" srcOrd="0" destOrd="0" presId="urn:microsoft.com/office/officeart/2008/layout/HalfCircleOrganizationChart"/>
    <dgm:cxn modelId="{83328259-C0A7-4AEC-9AE4-EC00E0A28574}" type="presOf" srcId="{FA2E6E67-75DE-415F-B682-E1AD35257352}" destId="{198F04A8-1A23-4328-8CAF-A9C6902AE5D6}" srcOrd="0" destOrd="0" presId="urn:microsoft.com/office/officeart/2008/layout/HalfCircleOrganizationChart"/>
    <dgm:cxn modelId="{4EF73F7B-D989-4E00-B300-D4BD90E6413C}" type="presOf" srcId="{325FEB6C-8B1D-4DFF-AFC6-91ACDE228E61}" destId="{61EF32FB-AE63-48AE-8FBF-E11031E38F8B}" srcOrd="0" destOrd="0" presId="urn:microsoft.com/office/officeart/2008/layout/HalfCircleOrganizationChart"/>
    <dgm:cxn modelId="{FDAF717C-C65A-4F64-BEE0-5C81365F8C11}" type="presOf" srcId="{D2C11EC0-EEFB-484E-9F06-01D3DC9B2823}" destId="{1C00FEFD-EE74-43ED-B333-F46CA3252223}" srcOrd="0" destOrd="0" presId="urn:microsoft.com/office/officeart/2008/layout/HalfCircleOrganizationChart"/>
    <dgm:cxn modelId="{C8295A81-E075-438C-85AD-EC3719A359E9}" type="presOf" srcId="{31C23A09-FA2A-42A8-A062-17E5C03DB639}" destId="{FCC3669E-F8B6-46C8-8C48-C5464B608B58}" srcOrd="0" destOrd="0" presId="urn:microsoft.com/office/officeart/2008/layout/HalfCircleOrganizationChart"/>
    <dgm:cxn modelId="{9584B887-1A9E-402B-80FC-E71F5844DE93}" type="presOf" srcId="{3236D257-07EC-4DD2-BD6C-FB0CC073C4AA}" destId="{28516345-E215-49BB-92F8-ABD7AE565012}" srcOrd="0" destOrd="0" presId="urn:microsoft.com/office/officeart/2008/layout/HalfCircleOrganizationChart"/>
    <dgm:cxn modelId="{80154F88-C281-470F-88D2-2AEDECE30BD3}" type="presOf" srcId="{DACC1618-335F-41EE-BA30-B99DDB5E654E}" destId="{BE544B18-E760-4DB9-9B5C-CFEB693B35B9}" srcOrd="0" destOrd="0" presId="urn:microsoft.com/office/officeart/2008/layout/HalfCircleOrganizationChart"/>
    <dgm:cxn modelId="{88D4278D-9B80-433F-8ADF-8E507DFB203D}" type="presOf" srcId="{0E4A0C37-099F-4888-87DF-65EE5C5CF921}" destId="{B27C9068-5E72-4EEF-A424-A36F3C34A68F}" srcOrd="1" destOrd="0" presId="urn:microsoft.com/office/officeart/2008/layout/HalfCircleOrganizationChart"/>
    <dgm:cxn modelId="{3544F48E-4D3B-472F-A8E9-BFC009E6B327}" srcId="{646FD816-2D4A-400B-9B21-A7EE22680AF2}" destId="{3236D257-07EC-4DD2-BD6C-FB0CC073C4AA}" srcOrd="1" destOrd="0" parTransId="{A1BFDF02-6085-462D-A3D0-B283D889C860}" sibTransId="{F78EC868-B7F2-4F67-AB84-51E13A902261}"/>
    <dgm:cxn modelId="{7C1C7F8F-07E8-40F1-8934-95D9A27C5254}" type="presOf" srcId="{00CFE2F1-1867-4B13-86F0-3B01C58CA410}" destId="{32F44533-399C-4E7D-9D2D-57B72DDDA252}" srcOrd="1" destOrd="0" presId="urn:microsoft.com/office/officeart/2008/layout/HalfCircleOrganizationChart"/>
    <dgm:cxn modelId="{9AE81B93-7885-4798-869D-B3030548CA10}" type="presOf" srcId="{31C23A09-FA2A-42A8-A062-17E5C03DB639}" destId="{00229B3C-7AD1-432A-88BF-E5AAA9008BA3}" srcOrd="1" destOrd="0" presId="urn:microsoft.com/office/officeart/2008/layout/HalfCircleOrganizationChart"/>
    <dgm:cxn modelId="{36252F98-90D1-476B-B5B9-FE1F99B2CB17}" type="presOf" srcId="{6A777852-0BF2-431F-935B-B49530961933}" destId="{A67A1435-E8F6-41A5-AB89-C269F0A15E11}" srcOrd="0" destOrd="0" presId="urn:microsoft.com/office/officeart/2008/layout/HalfCircleOrganizationChart"/>
    <dgm:cxn modelId="{36ED1A99-38B0-451D-A6B4-3A3A9A3808FF}" type="presOf" srcId="{646FD816-2D4A-400B-9B21-A7EE22680AF2}" destId="{D92F47E7-8802-4613-A1D7-AE16207C0445}" srcOrd="1" destOrd="0" presId="urn:microsoft.com/office/officeart/2008/layout/HalfCircleOrganizationChart"/>
    <dgm:cxn modelId="{9774E799-E173-40C1-B8F9-025AF99AFD2E}" type="presOf" srcId="{00CFE2F1-1867-4B13-86F0-3B01C58CA410}" destId="{D1BCC7C5-C1B7-4832-8C0D-A2389F8BECF9}" srcOrd="0" destOrd="0" presId="urn:microsoft.com/office/officeart/2008/layout/HalfCircleOrganizationChart"/>
    <dgm:cxn modelId="{2CDB849A-0B35-499D-AACB-A301923D98CA}" type="presOf" srcId="{00C2CDC2-47AB-4EA9-8EB9-B08B0893915B}" destId="{478FFADD-C1EE-4BB1-8524-EE9A122899FB}" srcOrd="1" destOrd="0" presId="urn:microsoft.com/office/officeart/2008/layout/HalfCircleOrganizationChart"/>
    <dgm:cxn modelId="{3FF4719C-C3B0-4AD3-ADD7-019D68A78C8E}" srcId="{BAC280F3-984B-4ABF-938B-1C484D6075E2}" destId="{DACC1618-335F-41EE-BA30-B99DDB5E654E}" srcOrd="1" destOrd="0" parTransId="{79F896AC-D006-451D-B560-21B177F3BC88}" sibTransId="{A948C74F-6B34-435B-A071-7E574B8D1465}"/>
    <dgm:cxn modelId="{14EAACA3-4EE7-4F3B-A1E4-16C1A0064638}" type="presOf" srcId="{468A3925-0F30-4AF4-A856-4583BBB8DC29}" destId="{7DE0B401-2B2E-442F-9CAC-51E7D2032E92}" srcOrd="0" destOrd="0" presId="urn:microsoft.com/office/officeart/2008/layout/HalfCircleOrganizationChart"/>
    <dgm:cxn modelId="{9166DCA7-AACC-42D6-9A5B-82CFD6C0A446}" srcId="{F95CE4BE-388C-48B8-8BD7-A0156076AE82}" destId="{646FD816-2D4A-400B-9B21-A7EE22680AF2}" srcOrd="0" destOrd="0" parTransId="{41500DFD-56FD-447D-9BB9-418BABD22E6D}" sibTransId="{89734643-89B3-4A7C-AD3A-442113F1BA04}"/>
    <dgm:cxn modelId="{15634CAE-EE15-4545-8846-602AE4B64EB0}" srcId="{BAC280F3-984B-4ABF-938B-1C484D6075E2}" destId="{468A3925-0F30-4AF4-A856-4583BBB8DC29}" srcOrd="2" destOrd="0" parTransId="{67AC5C52-2DBD-4946-9A8C-E663C84403EF}" sibTransId="{74AA9583-2D78-42A8-8274-2B1470C70E17}"/>
    <dgm:cxn modelId="{8922D5AE-3BA9-4710-ACB3-C7DD7FC7B5C8}" type="presOf" srcId="{0D1F457E-AAF5-486C-A513-98971B415EE4}" destId="{44EF4752-1E0C-4CCD-8B39-55A51A8633AE}" srcOrd="0" destOrd="0" presId="urn:microsoft.com/office/officeart/2008/layout/HalfCircleOrganizationChart"/>
    <dgm:cxn modelId="{434241B3-AE93-40B4-864E-493556BC8AD3}" type="presOf" srcId="{CDE1B104-4C7C-4DE2-B5F1-DDD4220C4FA1}" destId="{E60CB257-074F-48D4-A3EB-C6AA4A7FA8E2}" srcOrd="0" destOrd="0" presId="urn:microsoft.com/office/officeart/2008/layout/HalfCircleOrganizationChart"/>
    <dgm:cxn modelId="{0C1DE5B4-FB14-4966-B71F-E2E269DC462A}" type="presOf" srcId="{BECC9319-8379-4FD9-8B54-E7F872B39A77}" destId="{CE8FEF82-BABE-47ED-88C9-476BC7761484}" srcOrd="1" destOrd="0" presId="urn:microsoft.com/office/officeart/2008/layout/HalfCircleOrganizationChart"/>
    <dgm:cxn modelId="{0FC427BA-CAEF-4A63-8506-8FFFE18BC868}" type="presOf" srcId="{7D03C6D4-5DE2-4176-9F13-756CDE9E8CA1}" destId="{26D1A40C-348D-47F9-ABBB-F766E348B881}" srcOrd="0" destOrd="0" presId="urn:microsoft.com/office/officeart/2008/layout/HalfCircleOrganizationChart"/>
    <dgm:cxn modelId="{BC9889C5-6726-4EBF-A53E-44E65C9FC36A}" srcId="{00C2CDC2-47AB-4EA9-8EB9-B08B0893915B}" destId="{8DD94C82-C35F-4441-90EE-C3FB33D78C94}" srcOrd="1" destOrd="0" parTransId="{164D9E4A-9506-426E-A24B-FC7F28076155}" sibTransId="{B467051C-BCD6-4D6A-9450-391794912CA6}"/>
    <dgm:cxn modelId="{DEE035C7-996B-4812-8177-5D0182A1D01C}" srcId="{83EE28A5-0AED-4F29-9DB8-D3FA8EFC6D43}" destId="{37C8998A-02A1-46C8-8170-4AD785414F73}" srcOrd="2" destOrd="0" parTransId="{6A777852-0BF2-431F-935B-B49530961933}" sibTransId="{4FFC1C19-274E-4D5F-9457-8C53C8F480F0}"/>
    <dgm:cxn modelId="{AD76EFC7-4B46-4145-87BA-4230FCB06680}" type="presOf" srcId="{DACC1618-335F-41EE-BA30-B99DDB5E654E}" destId="{1606834D-F0B6-4336-8A5C-ADCC35560011}" srcOrd="1" destOrd="0" presId="urn:microsoft.com/office/officeart/2008/layout/HalfCircleOrganizationChart"/>
    <dgm:cxn modelId="{0771BDC8-8221-4BF3-B852-6738C562F38E}" type="presOf" srcId="{CDE1B104-4C7C-4DE2-B5F1-DDD4220C4FA1}" destId="{B316015A-4C54-413B-9704-9A29945FBEAF}" srcOrd="1" destOrd="0" presId="urn:microsoft.com/office/officeart/2008/layout/HalfCircleOrganizationChart"/>
    <dgm:cxn modelId="{46EFAACF-A2C7-461A-9BCF-2BCD35F19000}" type="presOf" srcId="{83EE28A5-0AED-4F29-9DB8-D3FA8EFC6D43}" destId="{4F62350A-DE5E-4E85-8363-8E8814B83ABC}" srcOrd="1" destOrd="0" presId="urn:microsoft.com/office/officeart/2008/layout/HalfCircleOrganizationChart"/>
    <dgm:cxn modelId="{1FBE01D6-0272-470C-8C27-1E21B02FF685}" srcId="{31C23A09-FA2A-42A8-A062-17E5C03DB639}" destId="{0552E579-84D8-47E7-874B-3FE9960AC197}" srcOrd="1" destOrd="0" parTransId="{9E59FD60-32B9-4BDC-9BC4-7B901D43E10C}" sibTransId="{95B6262C-A2CC-4DED-B1EF-DCBBBBDA9DFD}"/>
    <dgm:cxn modelId="{96F214D6-03E1-40DC-98AA-9EB00D559134}" type="presOf" srcId="{F7AB4F64-A998-4669-82FF-DF45DC7CE17F}" destId="{A49507BA-C2C4-4892-BB5F-70CD6C4A0C7E}" srcOrd="1" destOrd="0" presId="urn:microsoft.com/office/officeart/2008/layout/HalfCircleOrganizationChart"/>
    <dgm:cxn modelId="{3EFAC1D8-B560-4B4C-B372-3FCA98938F9D}" srcId="{31C23A09-FA2A-42A8-A062-17E5C03DB639}" destId="{FB2957F8-1E1F-4028-A212-C9A3C8C33D77}" srcOrd="2" destOrd="0" parTransId="{86CC58AF-6E1C-44EE-8676-14D6CC7B2995}" sibTransId="{66642CB6-39B4-4E40-B1AA-51C4DBCCF355}"/>
    <dgm:cxn modelId="{6D2DC8E5-688B-459B-A87C-9CD20234A196}" type="presOf" srcId="{4263E2A7-6ABD-4617-8A49-A2C75A415BE6}" destId="{0BC9B200-B2AD-4B2B-BE39-5631F2451FCB}" srcOrd="1" destOrd="0" presId="urn:microsoft.com/office/officeart/2008/layout/HalfCircleOrganizationChart"/>
    <dgm:cxn modelId="{923944E7-1109-4EEA-B29C-E47736C2CC91}" type="presOf" srcId="{CD95B1D2-3E22-41B1-BD91-7E5D3DBCCC4C}" destId="{3B5C230B-B26C-4865-9E2E-4254DCA75DDA}" srcOrd="1" destOrd="0" presId="urn:microsoft.com/office/officeart/2008/layout/HalfCircleOrganizationChart"/>
    <dgm:cxn modelId="{BBB232E8-A533-43D1-91DE-7494DB719960}" type="presOf" srcId="{67481358-59C6-4338-839B-B18F21ACAD35}" destId="{98CCFC57-DF97-4773-8CC1-C3EF9C3C1C24}" srcOrd="0" destOrd="0" presId="urn:microsoft.com/office/officeart/2008/layout/HalfCircleOrganizationChart"/>
    <dgm:cxn modelId="{B513B6EB-3632-48F9-AF02-902A53DF1602}" type="presOf" srcId="{44884D53-2E9D-4098-8B97-DA59172A62C0}" destId="{A2C92C3B-0DB8-4C35-A00C-39C3A8B9B5AD}" srcOrd="1" destOrd="0" presId="urn:microsoft.com/office/officeart/2008/layout/HalfCircleOrganizationChart"/>
    <dgm:cxn modelId="{C0AA70EE-48D4-406D-9185-636666A64EED}" type="presOf" srcId="{3236D257-07EC-4DD2-BD6C-FB0CC073C4AA}" destId="{465EA2E9-0785-4F01-883F-32693988A2B8}" srcOrd="1" destOrd="0" presId="urn:microsoft.com/office/officeart/2008/layout/HalfCircleOrganizationChart"/>
    <dgm:cxn modelId="{E054E7EE-E7C8-4CF4-96CE-A49A0E20BF24}" type="presOf" srcId="{44884D53-2E9D-4098-8B97-DA59172A62C0}" destId="{A7339B3C-C47E-4267-A994-120A16923B4B}" srcOrd="0" destOrd="0" presId="urn:microsoft.com/office/officeart/2008/layout/HalfCircleOrganizationChart"/>
    <dgm:cxn modelId="{A7FE82F1-28E6-4B41-9B05-147A3404482A}" type="presOf" srcId="{34DB275B-8BC9-482C-8510-702A8BED0079}" destId="{894B4AF5-1FD4-444D-967E-BA00B29376FD}" srcOrd="1" destOrd="0" presId="urn:microsoft.com/office/officeart/2008/layout/HalfCircleOrganizationChart"/>
    <dgm:cxn modelId="{8761D4F2-BF35-498B-8CF0-787C5EB4FC3C}" type="presOf" srcId="{BAC280F3-984B-4ABF-938B-1C484D6075E2}" destId="{EB8803A0-7CED-472E-BB1C-D69F74263A85}" srcOrd="0" destOrd="0" presId="urn:microsoft.com/office/officeart/2008/layout/HalfCircleOrganizationChart"/>
    <dgm:cxn modelId="{7A3049F5-FEF9-4F56-9601-86B5BFABD4C7}" type="presOf" srcId="{BECC9319-8379-4FD9-8B54-E7F872B39A77}" destId="{0B1F769C-1478-477C-97BB-E1432CB17B6B}" srcOrd="0" destOrd="0" presId="urn:microsoft.com/office/officeart/2008/layout/HalfCircleOrganizationChart"/>
    <dgm:cxn modelId="{D170DCF5-D95F-4E79-93E2-D2F649B05233}" type="presOf" srcId="{4263E2A7-6ABD-4617-8A49-A2C75A415BE6}" destId="{5F04C167-D26B-41E5-B8A1-AF3098517299}" srcOrd="0" destOrd="0" presId="urn:microsoft.com/office/officeart/2008/layout/HalfCircleOrganizationChart"/>
    <dgm:cxn modelId="{ED3E92F6-DF3E-42A2-B78D-FB8794691BF7}" type="presOf" srcId="{7D03C6D4-5DE2-4176-9F13-756CDE9E8CA1}" destId="{3519A129-82C8-4380-ADA4-7C9906AE0355}" srcOrd="1" destOrd="0" presId="urn:microsoft.com/office/officeart/2008/layout/HalfCircleOrganizationChart"/>
    <dgm:cxn modelId="{A0D365B8-3138-4805-BCCD-46D6CDF241ED}" type="presParOf" srcId="{CD41CD71-B0B5-4AF4-92B0-4102181DA5E7}" destId="{E0A731EE-DE44-4E7A-81B8-595568480286}" srcOrd="0" destOrd="0" presId="urn:microsoft.com/office/officeart/2008/layout/HalfCircleOrganizationChart"/>
    <dgm:cxn modelId="{EE24543B-08E8-4CF1-8717-7CB9D5C826E1}" type="presParOf" srcId="{E0A731EE-DE44-4E7A-81B8-595568480286}" destId="{C4DE0875-D453-43AB-8408-CC73164A1C73}" srcOrd="0" destOrd="0" presId="urn:microsoft.com/office/officeart/2008/layout/HalfCircleOrganizationChart"/>
    <dgm:cxn modelId="{1A66B849-CD8B-40AA-8B63-2A4720614981}" type="presParOf" srcId="{C4DE0875-D453-43AB-8408-CC73164A1C73}" destId="{5DBAD57F-AFB7-48F7-9DBF-146577859542}" srcOrd="0" destOrd="0" presId="urn:microsoft.com/office/officeart/2008/layout/HalfCircleOrganizationChart"/>
    <dgm:cxn modelId="{5DC0298E-20BC-4B6E-9400-37A1A1875AD5}" type="presParOf" srcId="{C4DE0875-D453-43AB-8408-CC73164A1C73}" destId="{ADE4D2C5-0E6D-4BC3-A98F-45284790D1AB}" srcOrd="1" destOrd="0" presId="urn:microsoft.com/office/officeart/2008/layout/HalfCircleOrganizationChart"/>
    <dgm:cxn modelId="{2AD8A55B-F82F-4895-9D27-6C5481D4B81B}" type="presParOf" srcId="{C4DE0875-D453-43AB-8408-CC73164A1C73}" destId="{C34D6696-CFF0-46FE-B615-2C8B686AA511}" srcOrd="2" destOrd="0" presId="urn:microsoft.com/office/officeart/2008/layout/HalfCircleOrganizationChart"/>
    <dgm:cxn modelId="{EC89E722-0343-44E9-9A21-158339659A29}" type="presParOf" srcId="{C4DE0875-D453-43AB-8408-CC73164A1C73}" destId="{D92F47E7-8802-4613-A1D7-AE16207C0445}" srcOrd="3" destOrd="0" presId="urn:microsoft.com/office/officeart/2008/layout/HalfCircleOrganizationChart"/>
    <dgm:cxn modelId="{F96C01C5-8F50-4AE4-A029-5E414EE73203}" type="presParOf" srcId="{E0A731EE-DE44-4E7A-81B8-595568480286}" destId="{A5F0FFD0-2D42-4A82-ABB9-872D4FFE5505}" srcOrd="1" destOrd="0" presId="urn:microsoft.com/office/officeart/2008/layout/HalfCircleOrganizationChart"/>
    <dgm:cxn modelId="{9DF5F330-0141-46F0-85B7-F87C992BDBC6}" type="presParOf" srcId="{A5F0FFD0-2D42-4A82-ABB9-872D4FFE5505}" destId="{591F0DEC-653E-4686-9F1E-EAEDD6828F43}" srcOrd="0" destOrd="0" presId="urn:microsoft.com/office/officeart/2008/layout/HalfCircleOrganizationChart"/>
    <dgm:cxn modelId="{48BE111F-28C0-4406-B2E8-12C585485D8A}" type="presParOf" srcId="{A5F0FFD0-2D42-4A82-ABB9-872D4FFE5505}" destId="{630EE11B-3A4F-4B1A-8BB0-528487E85D90}" srcOrd="1" destOrd="0" presId="urn:microsoft.com/office/officeart/2008/layout/HalfCircleOrganizationChart"/>
    <dgm:cxn modelId="{4394B41A-6844-46A2-98E5-64BA65574C5C}" type="presParOf" srcId="{630EE11B-3A4F-4B1A-8BB0-528487E85D90}" destId="{DDDFE75B-5FFD-456C-A19A-338B3FDC7506}" srcOrd="0" destOrd="0" presId="urn:microsoft.com/office/officeart/2008/layout/HalfCircleOrganizationChart"/>
    <dgm:cxn modelId="{A76B28EC-AA31-48BE-8893-F056CDE34AFE}" type="presParOf" srcId="{DDDFE75B-5FFD-456C-A19A-338B3FDC7506}" destId="{D1BCC7C5-C1B7-4832-8C0D-A2389F8BECF9}" srcOrd="0" destOrd="0" presId="urn:microsoft.com/office/officeart/2008/layout/HalfCircleOrganizationChart"/>
    <dgm:cxn modelId="{B9E0724B-1F36-44A2-BDA2-E931372FA659}" type="presParOf" srcId="{DDDFE75B-5FFD-456C-A19A-338B3FDC7506}" destId="{6C6ECF47-2183-4B4D-A039-F464958D109A}" srcOrd="1" destOrd="0" presId="urn:microsoft.com/office/officeart/2008/layout/HalfCircleOrganizationChart"/>
    <dgm:cxn modelId="{B647DE15-D034-4486-94E1-B7A7B92E6739}" type="presParOf" srcId="{DDDFE75B-5FFD-456C-A19A-338B3FDC7506}" destId="{73F85629-B9FD-4BAA-BF08-21315325D018}" srcOrd="2" destOrd="0" presId="urn:microsoft.com/office/officeart/2008/layout/HalfCircleOrganizationChart"/>
    <dgm:cxn modelId="{56B71E8E-2911-43C4-881B-3DEA40C16A56}" type="presParOf" srcId="{DDDFE75B-5FFD-456C-A19A-338B3FDC7506}" destId="{32F44533-399C-4E7D-9D2D-57B72DDDA252}" srcOrd="3" destOrd="0" presId="urn:microsoft.com/office/officeart/2008/layout/HalfCircleOrganizationChart"/>
    <dgm:cxn modelId="{2BD30D34-2922-4A14-976E-62819C6ADD94}" type="presParOf" srcId="{630EE11B-3A4F-4B1A-8BB0-528487E85D90}" destId="{69CCBD17-446C-4D58-B595-DDB15F0D8AF2}" srcOrd="1" destOrd="0" presId="urn:microsoft.com/office/officeart/2008/layout/HalfCircleOrganizationChart"/>
    <dgm:cxn modelId="{A15346C6-9B61-45BA-BA15-9B7CAEFC1B60}" type="presParOf" srcId="{69CCBD17-446C-4D58-B595-DDB15F0D8AF2}" destId="{39AE17AB-9C1C-4265-B76F-C7B2914F3FA8}" srcOrd="0" destOrd="0" presId="urn:microsoft.com/office/officeart/2008/layout/HalfCircleOrganizationChart"/>
    <dgm:cxn modelId="{5E985296-4F11-4389-AD1C-2530CBE9FF61}" type="presParOf" srcId="{69CCBD17-446C-4D58-B595-DDB15F0D8AF2}" destId="{4B1C847D-399D-4903-BE13-8276BC30872D}" srcOrd="1" destOrd="0" presId="urn:microsoft.com/office/officeart/2008/layout/HalfCircleOrganizationChart"/>
    <dgm:cxn modelId="{5FC4883D-D10C-46E3-AC33-4270DC997745}" type="presParOf" srcId="{4B1C847D-399D-4903-BE13-8276BC30872D}" destId="{22DC6901-E4BD-4DF6-B439-35C7B8835834}" srcOrd="0" destOrd="0" presId="urn:microsoft.com/office/officeart/2008/layout/HalfCircleOrganizationChart"/>
    <dgm:cxn modelId="{4808B3E9-BB55-45E1-89CE-47D376197AA8}" type="presParOf" srcId="{22DC6901-E4BD-4DF6-B439-35C7B8835834}" destId="{FF84614B-B758-4D94-B2AA-01D0A1C3C3BD}" srcOrd="0" destOrd="0" presId="urn:microsoft.com/office/officeart/2008/layout/HalfCircleOrganizationChart"/>
    <dgm:cxn modelId="{C86A995A-A565-4F52-BE6B-D5D49A3E601A}" type="presParOf" srcId="{22DC6901-E4BD-4DF6-B439-35C7B8835834}" destId="{BBA2F978-B1C3-4885-A6C2-7351B235F6DC}" srcOrd="1" destOrd="0" presId="urn:microsoft.com/office/officeart/2008/layout/HalfCircleOrganizationChart"/>
    <dgm:cxn modelId="{77EC21C3-C162-4915-82EE-1448A6C58041}" type="presParOf" srcId="{22DC6901-E4BD-4DF6-B439-35C7B8835834}" destId="{CBAF90E0-83E0-4C70-B356-CA8300003AA0}" srcOrd="2" destOrd="0" presId="urn:microsoft.com/office/officeart/2008/layout/HalfCircleOrganizationChart"/>
    <dgm:cxn modelId="{999290C1-20E7-4830-BF1E-7D6DC686B0D0}" type="presParOf" srcId="{22DC6901-E4BD-4DF6-B439-35C7B8835834}" destId="{478FFADD-C1EE-4BB1-8524-EE9A122899FB}" srcOrd="3" destOrd="0" presId="urn:microsoft.com/office/officeart/2008/layout/HalfCircleOrganizationChart"/>
    <dgm:cxn modelId="{343FCBFB-2230-409A-AB78-7844A6B3B953}" type="presParOf" srcId="{4B1C847D-399D-4903-BE13-8276BC30872D}" destId="{9F9C56DA-6639-4C24-868C-0F7D458C0F0B}" srcOrd="1" destOrd="0" presId="urn:microsoft.com/office/officeart/2008/layout/HalfCircleOrganizationChart"/>
    <dgm:cxn modelId="{5A28EE0B-2D3B-4AD5-AD4E-1387C5C22BD8}" type="presParOf" srcId="{9F9C56DA-6639-4C24-868C-0F7D458C0F0B}" destId="{FA3333DF-D5BD-48FC-92F8-FBC23947EDB7}" srcOrd="0" destOrd="0" presId="urn:microsoft.com/office/officeart/2008/layout/HalfCircleOrganizationChart"/>
    <dgm:cxn modelId="{8453BAB7-1526-4FDB-9B9C-4C0B1C458201}" type="presParOf" srcId="{9F9C56DA-6639-4C24-868C-0F7D458C0F0B}" destId="{18CA8FA8-DF27-417B-AEC1-954221DA08FC}" srcOrd="1" destOrd="0" presId="urn:microsoft.com/office/officeart/2008/layout/HalfCircleOrganizationChart"/>
    <dgm:cxn modelId="{0DFB2FC3-30C1-4D25-88C2-B2CFC9F40B5A}" type="presParOf" srcId="{18CA8FA8-DF27-417B-AEC1-954221DA08FC}" destId="{3CEDC651-3A69-4D00-BA19-60B762BC4238}" srcOrd="0" destOrd="0" presId="urn:microsoft.com/office/officeart/2008/layout/HalfCircleOrganizationChart"/>
    <dgm:cxn modelId="{AEDC3298-3F47-486A-B76E-7A7D58DC4D78}" type="presParOf" srcId="{3CEDC651-3A69-4D00-BA19-60B762BC4238}" destId="{A7339B3C-C47E-4267-A994-120A16923B4B}" srcOrd="0" destOrd="0" presId="urn:microsoft.com/office/officeart/2008/layout/HalfCircleOrganizationChart"/>
    <dgm:cxn modelId="{650B45D5-E459-4BC6-B50A-74256312DFA5}" type="presParOf" srcId="{3CEDC651-3A69-4D00-BA19-60B762BC4238}" destId="{540185A7-4426-412F-8711-054C3B663C45}" srcOrd="1" destOrd="0" presId="urn:microsoft.com/office/officeart/2008/layout/HalfCircleOrganizationChart"/>
    <dgm:cxn modelId="{607501D5-A266-4918-9044-3C71B5F02A27}" type="presParOf" srcId="{3CEDC651-3A69-4D00-BA19-60B762BC4238}" destId="{D4656C66-B485-41FC-B402-0F8EC8430C5C}" srcOrd="2" destOrd="0" presId="urn:microsoft.com/office/officeart/2008/layout/HalfCircleOrganizationChart"/>
    <dgm:cxn modelId="{07C47A15-02DB-42C5-901C-B486A5555E29}" type="presParOf" srcId="{3CEDC651-3A69-4D00-BA19-60B762BC4238}" destId="{A2C92C3B-0DB8-4C35-A00C-39C3A8B9B5AD}" srcOrd="3" destOrd="0" presId="urn:microsoft.com/office/officeart/2008/layout/HalfCircleOrganizationChart"/>
    <dgm:cxn modelId="{440E5ABB-C7DF-45BF-BA57-93FE3B0AFAC9}" type="presParOf" srcId="{18CA8FA8-DF27-417B-AEC1-954221DA08FC}" destId="{5A635CF4-E5CE-4C13-A8BD-67CE16D3B372}" srcOrd="1" destOrd="0" presId="urn:microsoft.com/office/officeart/2008/layout/HalfCircleOrganizationChart"/>
    <dgm:cxn modelId="{FF1CCD5E-F9BC-4436-A346-3AFB90A45EB6}" type="presParOf" srcId="{18CA8FA8-DF27-417B-AEC1-954221DA08FC}" destId="{542F078C-66C4-4D19-B673-020A08DEB4DF}" srcOrd="2" destOrd="0" presId="urn:microsoft.com/office/officeart/2008/layout/HalfCircleOrganizationChart"/>
    <dgm:cxn modelId="{B60984D0-BA99-4B09-AC20-DEE26509E704}" type="presParOf" srcId="{9F9C56DA-6639-4C24-868C-0F7D458C0F0B}" destId="{505B29A9-DEBD-47CE-B1A5-E12ED546B1CA}" srcOrd="2" destOrd="0" presId="urn:microsoft.com/office/officeart/2008/layout/HalfCircleOrganizationChart"/>
    <dgm:cxn modelId="{2C0074C5-0796-461B-8A28-013ABCCEC0C5}" type="presParOf" srcId="{9F9C56DA-6639-4C24-868C-0F7D458C0F0B}" destId="{D98B0449-536C-4931-BAFF-49A789D685AA}" srcOrd="3" destOrd="0" presId="urn:microsoft.com/office/officeart/2008/layout/HalfCircleOrganizationChart"/>
    <dgm:cxn modelId="{C09FAD75-7BB3-4C44-9AB3-288628915471}" type="presParOf" srcId="{D98B0449-536C-4931-BAFF-49A789D685AA}" destId="{BC3F23B7-56F0-4E5F-A69D-70BC1FBAEF2B}" srcOrd="0" destOrd="0" presId="urn:microsoft.com/office/officeart/2008/layout/HalfCircleOrganizationChart"/>
    <dgm:cxn modelId="{E0B56FD0-4AAB-4B90-B9B2-272844209D83}" type="presParOf" srcId="{BC3F23B7-56F0-4E5F-A69D-70BC1FBAEF2B}" destId="{1FEA2149-0FFE-4A31-9C59-FAC7F096673B}" srcOrd="0" destOrd="0" presId="urn:microsoft.com/office/officeart/2008/layout/HalfCircleOrganizationChart"/>
    <dgm:cxn modelId="{5FEFD1A2-5BD2-4E56-AF8B-5556AB88C9BE}" type="presParOf" srcId="{BC3F23B7-56F0-4E5F-A69D-70BC1FBAEF2B}" destId="{3AB69AED-60FF-4DF8-9362-C61541D10D7A}" srcOrd="1" destOrd="0" presId="urn:microsoft.com/office/officeart/2008/layout/HalfCircleOrganizationChart"/>
    <dgm:cxn modelId="{2E80C655-80B8-453F-BD5E-649D4DA9CA1C}" type="presParOf" srcId="{BC3F23B7-56F0-4E5F-A69D-70BC1FBAEF2B}" destId="{F73C5332-B47D-4256-97F6-F90999994846}" srcOrd="2" destOrd="0" presId="urn:microsoft.com/office/officeart/2008/layout/HalfCircleOrganizationChart"/>
    <dgm:cxn modelId="{6AC5A0B4-765A-4174-83B3-EE5B31C6962B}" type="presParOf" srcId="{BC3F23B7-56F0-4E5F-A69D-70BC1FBAEF2B}" destId="{0915B5F3-8BA7-44F6-A580-C109506C00EE}" srcOrd="3" destOrd="0" presId="urn:microsoft.com/office/officeart/2008/layout/HalfCircleOrganizationChart"/>
    <dgm:cxn modelId="{F987645C-C5C4-4C24-89A9-F0A55117A978}" type="presParOf" srcId="{D98B0449-536C-4931-BAFF-49A789D685AA}" destId="{BB1D9FF7-BBC4-4DBD-B81C-B8EFBE72F734}" srcOrd="1" destOrd="0" presId="urn:microsoft.com/office/officeart/2008/layout/HalfCircleOrganizationChart"/>
    <dgm:cxn modelId="{DB96C897-1EBE-4715-A559-E6DD6F2E9F7E}" type="presParOf" srcId="{D98B0449-536C-4931-BAFF-49A789D685AA}" destId="{C9D9DD70-A950-45F9-B703-0677E214308A}" srcOrd="2" destOrd="0" presId="urn:microsoft.com/office/officeart/2008/layout/HalfCircleOrganizationChart"/>
    <dgm:cxn modelId="{648A0C4F-14D5-436E-B18D-EEF68A9EBCF2}" type="presParOf" srcId="{9F9C56DA-6639-4C24-868C-0F7D458C0F0B}" destId="{294DB8B0-C202-42A2-9685-96898C688D86}" srcOrd="4" destOrd="0" presId="urn:microsoft.com/office/officeart/2008/layout/HalfCircleOrganizationChart"/>
    <dgm:cxn modelId="{3D01893B-94AC-4E78-9CD5-D15D2603C713}" type="presParOf" srcId="{9F9C56DA-6639-4C24-868C-0F7D458C0F0B}" destId="{D8941D9B-53F6-4B85-B389-DF0888EA246B}" srcOrd="5" destOrd="0" presId="urn:microsoft.com/office/officeart/2008/layout/HalfCircleOrganizationChart"/>
    <dgm:cxn modelId="{E6A6201B-C104-4A2E-93BB-A67EFCE21335}" type="presParOf" srcId="{D8941D9B-53F6-4B85-B389-DF0888EA246B}" destId="{6A7FD5F6-9129-43A3-950F-28721C0ABACD}" srcOrd="0" destOrd="0" presId="urn:microsoft.com/office/officeart/2008/layout/HalfCircleOrganizationChart"/>
    <dgm:cxn modelId="{546F329F-F202-48FB-92C8-4E78313194C0}" type="presParOf" srcId="{6A7FD5F6-9129-43A3-950F-28721C0ABACD}" destId="{E89296A1-D1EB-43B9-B1D3-2EC9BA6384C4}" srcOrd="0" destOrd="0" presId="urn:microsoft.com/office/officeart/2008/layout/HalfCircleOrganizationChart"/>
    <dgm:cxn modelId="{E5A82831-A082-4576-8C51-280F4A77D46D}" type="presParOf" srcId="{6A7FD5F6-9129-43A3-950F-28721C0ABACD}" destId="{DB9751B6-1E07-4875-B54D-91B0EF30590B}" srcOrd="1" destOrd="0" presId="urn:microsoft.com/office/officeart/2008/layout/HalfCircleOrganizationChart"/>
    <dgm:cxn modelId="{29A1365F-ED12-42BF-952F-CF4C9BD5DE54}" type="presParOf" srcId="{6A7FD5F6-9129-43A3-950F-28721C0ABACD}" destId="{4896E56F-9577-48C8-92DF-C2E17FF58A16}" srcOrd="2" destOrd="0" presId="urn:microsoft.com/office/officeart/2008/layout/HalfCircleOrganizationChart"/>
    <dgm:cxn modelId="{B80455A0-A6B3-4E5C-B42B-B7D1D4165932}" type="presParOf" srcId="{6A7FD5F6-9129-43A3-950F-28721C0ABACD}" destId="{3B5C230B-B26C-4865-9E2E-4254DCA75DDA}" srcOrd="3" destOrd="0" presId="urn:microsoft.com/office/officeart/2008/layout/HalfCircleOrganizationChart"/>
    <dgm:cxn modelId="{5B90675C-B1C7-4FDF-8EF6-946A257707E8}" type="presParOf" srcId="{D8941D9B-53F6-4B85-B389-DF0888EA246B}" destId="{9A4367D0-E87D-4BEE-A622-4E51C3DF66E3}" srcOrd="1" destOrd="0" presId="urn:microsoft.com/office/officeart/2008/layout/HalfCircleOrganizationChart"/>
    <dgm:cxn modelId="{1419447E-0C1A-4639-8346-DFDEA5B589B1}" type="presParOf" srcId="{D8941D9B-53F6-4B85-B389-DF0888EA246B}" destId="{BF68A86A-D300-4086-916A-081E90EA65D1}" srcOrd="2" destOrd="0" presId="urn:microsoft.com/office/officeart/2008/layout/HalfCircleOrganizationChart"/>
    <dgm:cxn modelId="{B1BF3E8D-CBCC-4D29-A531-A0182632FCBC}" type="presParOf" srcId="{4B1C847D-399D-4903-BE13-8276BC30872D}" destId="{7EF43F10-580C-455C-B633-378884D33527}" srcOrd="2" destOrd="0" presId="urn:microsoft.com/office/officeart/2008/layout/HalfCircleOrganizationChart"/>
    <dgm:cxn modelId="{BEBC0059-E9C5-417C-B10D-50F48E3F40DC}" type="presParOf" srcId="{69CCBD17-446C-4D58-B595-DDB15F0D8AF2}" destId="{98CCFC57-DF97-4773-8CC1-C3EF9C3C1C24}" srcOrd="2" destOrd="0" presId="urn:microsoft.com/office/officeart/2008/layout/HalfCircleOrganizationChart"/>
    <dgm:cxn modelId="{00960A0E-BB89-4ABE-9AF8-3E8F0E378CF8}" type="presParOf" srcId="{69CCBD17-446C-4D58-B595-DDB15F0D8AF2}" destId="{C2D6B8AA-7364-4078-ADE8-F7C981D973E2}" srcOrd="3" destOrd="0" presId="urn:microsoft.com/office/officeart/2008/layout/HalfCircleOrganizationChart"/>
    <dgm:cxn modelId="{0535FC5E-5C70-42DC-AE8F-CB15BAE3C5A5}" type="presParOf" srcId="{C2D6B8AA-7364-4078-ADE8-F7C981D973E2}" destId="{949905E8-AE4B-4586-8BF3-0416A1F2B5D2}" srcOrd="0" destOrd="0" presId="urn:microsoft.com/office/officeart/2008/layout/HalfCircleOrganizationChart"/>
    <dgm:cxn modelId="{4B584387-A738-40B1-AA12-3E45B4612D5B}" type="presParOf" srcId="{949905E8-AE4B-4586-8BF3-0416A1F2B5D2}" destId="{EB8803A0-7CED-472E-BB1C-D69F74263A85}" srcOrd="0" destOrd="0" presId="urn:microsoft.com/office/officeart/2008/layout/HalfCircleOrganizationChart"/>
    <dgm:cxn modelId="{E765AA6D-1CCF-49EE-80ED-F89E2FDA3459}" type="presParOf" srcId="{949905E8-AE4B-4586-8BF3-0416A1F2B5D2}" destId="{14949837-6871-4CBF-ABFD-CFED3B83EE8E}" srcOrd="1" destOrd="0" presId="urn:microsoft.com/office/officeart/2008/layout/HalfCircleOrganizationChart"/>
    <dgm:cxn modelId="{64AA64FE-0AD7-42D7-A52B-854551BE4A21}" type="presParOf" srcId="{949905E8-AE4B-4586-8BF3-0416A1F2B5D2}" destId="{197ECB2E-38ED-4AF2-8BF4-8C520C46697F}" srcOrd="2" destOrd="0" presId="urn:microsoft.com/office/officeart/2008/layout/HalfCircleOrganizationChart"/>
    <dgm:cxn modelId="{04F20EC8-4BC5-47F9-9FBF-3830A812814A}" type="presParOf" srcId="{949905E8-AE4B-4586-8BF3-0416A1F2B5D2}" destId="{DE036525-E3D4-4B14-ACA6-53DE88BA1A1F}" srcOrd="3" destOrd="0" presId="urn:microsoft.com/office/officeart/2008/layout/HalfCircleOrganizationChart"/>
    <dgm:cxn modelId="{D5AE3712-5C37-4846-B87E-6E4086AE2A84}" type="presParOf" srcId="{C2D6B8AA-7364-4078-ADE8-F7C981D973E2}" destId="{42C4342F-E2A7-4BC3-8066-B76E5B0EC959}" srcOrd="1" destOrd="0" presId="urn:microsoft.com/office/officeart/2008/layout/HalfCircleOrganizationChart"/>
    <dgm:cxn modelId="{95CF28D9-42A8-4AD7-B05D-0BC86986890C}" type="presParOf" srcId="{42C4342F-E2A7-4BC3-8066-B76E5B0EC959}" destId="{44EF4752-1E0C-4CCD-8B39-55A51A8633AE}" srcOrd="0" destOrd="0" presId="urn:microsoft.com/office/officeart/2008/layout/HalfCircleOrganizationChart"/>
    <dgm:cxn modelId="{8521EB52-46CC-4EE7-A3BD-B9DB4C2000D0}" type="presParOf" srcId="{42C4342F-E2A7-4BC3-8066-B76E5B0EC959}" destId="{853EA5EB-CA55-46F8-9D53-52C6BB2BF18A}" srcOrd="1" destOrd="0" presId="urn:microsoft.com/office/officeart/2008/layout/HalfCircleOrganizationChart"/>
    <dgm:cxn modelId="{F5904BD5-02C4-4271-A1A0-E8DC3F83C1FB}" type="presParOf" srcId="{853EA5EB-CA55-46F8-9D53-52C6BB2BF18A}" destId="{A4B8C9DF-08D5-499D-BB43-8B3BB1917114}" srcOrd="0" destOrd="0" presId="urn:microsoft.com/office/officeart/2008/layout/HalfCircleOrganizationChart"/>
    <dgm:cxn modelId="{0A122559-AEA1-4060-9A01-934927BF2AAE}" type="presParOf" srcId="{A4B8C9DF-08D5-499D-BB43-8B3BB1917114}" destId="{DAE78250-E887-4F5A-89D9-52760D24700C}" srcOrd="0" destOrd="0" presId="urn:microsoft.com/office/officeart/2008/layout/HalfCircleOrganizationChart"/>
    <dgm:cxn modelId="{0708833C-F681-4185-841F-67A2DF3F912E}" type="presParOf" srcId="{A4B8C9DF-08D5-499D-BB43-8B3BB1917114}" destId="{2B81648F-635E-4DD5-84FF-2C62BD977D5E}" srcOrd="1" destOrd="0" presId="urn:microsoft.com/office/officeart/2008/layout/HalfCircleOrganizationChart"/>
    <dgm:cxn modelId="{8D34A0E0-E3ED-43F1-84F7-D2D0F89FE159}" type="presParOf" srcId="{A4B8C9DF-08D5-499D-BB43-8B3BB1917114}" destId="{60102979-B749-42E5-9238-955B8E248806}" srcOrd="2" destOrd="0" presId="urn:microsoft.com/office/officeart/2008/layout/HalfCircleOrganizationChart"/>
    <dgm:cxn modelId="{28852C1E-596A-4613-9D7B-E7617F7E390D}" type="presParOf" srcId="{A4B8C9DF-08D5-499D-BB43-8B3BB1917114}" destId="{B27C9068-5E72-4EEF-A424-A36F3C34A68F}" srcOrd="3" destOrd="0" presId="urn:microsoft.com/office/officeart/2008/layout/HalfCircleOrganizationChart"/>
    <dgm:cxn modelId="{34D32F6E-B528-4D95-A74D-57F5D0EE2E32}" type="presParOf" srcId="{853EA5EB-CA55-46F8-9D53-52C6BB2BF18A}" destId="{E583547C-A47E-4BAF-AB97-1A17DA77C35C}" srcOrd="1" destOrd="0" presId="urn:microsoft.com/office/officeart/2008/layout/HalfCircleOrganizationChart"/>
    <dgm:cxn modelId="{06F98820-004B-4F43-945A-CA7F08CA3EAE}" type="presParOf" srcId="{853EA5EB-CA55-46F8-9D53-52C6BB2BF18A}" destId="{32C1879D-B53A-4AB5-B509-474990E0D8D3}" srcOrd="2" destOrd="0" presId="urn:microsoft.com/office/officeart/2008/layout/HalfCircleOrganizationChart"/>
    <dgm:cxn modelId="{76B22A79-ABCC-4493-952F-0D58E72E8D81}" type="presParOf" srcId="{42C4342F-E2A7-4BC3-8066-B76E5B0EC959}" destId="{6BBE2653-7A25-4F22-A158-BF486A30ACBD}" srcOrd="2" destOrd="0" presId="urn:microsoft.com/office/officeart/2008/layout/HalfCircleOrganizationChart"/>
    <dgm:cxn modelId="{BC18636C-4C4D-42CF-B5DC-463D8B088F15}" type="presParOf" srcId="{42C4342F-E2A7-4BC3-8066-B76E5B0EC959}" destId="{3A5CC1EB-2D1F-48EF-A6B7-EA8297142E05}" srcOrd="3" destOrd="0" presId="urn:microsoft.com/office/officeart/2008/layout/HalfCircleOrganizationChart"/>
    <dgm:cxn modelId="{64EED497-576C-4025-98D1-D6684D02D275}" type="presParOf" srcId="{3A5CC1EB-2D1F-48EF-A6B7-EA8297142E05}" destId="{2F2DC22B-DE36-421B-8F95-3977CF133BC6}" srcOrd="0" destOrd="0" presId="urn:microsoft.com/office/officeart/2008/layout/HalfCircleOrganizationChart"/>
    <dgm:cxn modelId="{66E6C4F5-8825-4F24-9C20-1E251F6C4D79}" type="presParOf" srcId="{2F2DC22B-DE36-421B-8F95-3977CF133BC6}" destId="{BE544B18-E760-4DB9-9B5C-CFEB693B35B9}" srcOrd="0" destOrd="0" presId="urn:microsoft.com/office/officeart/2008/layout/HalfCircleOrganizationChart"/>
    <dgm:cxn modelId="{2AAA1179-EE5D-4193-A33E-755CC52A5933}" type="presParOf" srcId="{2F2DC22B-DE36-421B-8F95-3977CF133BC6}" destId="{6B131E60-1B86-41C2-9B0F-3F98AF24F088}" srcOrd="1" destOrd="0" presId="urn:microsoft.com/office/officeart/2008/layout/HalfCircleOrganizationChart"/>
    <dgm:cxn modelId="{6EE7120F-2D50-4D8F-873C-DD2E1FC25044}" type="presParOf" srcId="{2F2DC22B-DE36-421B-8F95-3977CF133BC6}" destId="{37408CAA-9B97-40DC-AD92-BC9646E2D05E}" srcOrd="2" destOrd="0" presId="urn:microsoft.com/office/officeart/2008/layout/HalfCircleOrganizationChart"/>
    <dgm:cxn modelId="{D6460B99-786C-47A2-91C2-53966A052B2E}" type="presParOf" srcId="{2F2DC22B-DE36-421B-8F95-3977CF133BC6}" destId="{1606834D-F0B6-4336-8A5C-ADCC35560011}" srcOrd="3" destOrd="0" presId="urn:microsoft.com/office/officeart/2008/layout/HalfCircleOrganizationChart"/>
    <dgm:cxn modelId="{31451F5D-F700-460F-BEA2-D8CABD4CDF44}" type="presParOf" srcId="{3A5CC1EB-2D1F-48EF-A6B7-EA8297142E05}" destId="{02F92183-48F3-4725-A66A-D5BEA0FB0E5F}" srcOrd="1" destOrd="0" presId="urn:microsoft.com/office/officeart/2008/layout/HalfCircleOrganizationChart"/>
    <dgm:cxn modelId="{7E0465EE-FC1C-4021-8FE5-26BA580E5B84}" type="presParOf" srcId="{3A5CC1EB-2D1F-48EF-A6B7-EA8297142E05}" destId="{03F6E375-897F-4A5B-8D5C-6DFCB73CD603}" srcOrd="2" destOrd="0" presId="urn:microsoft.com/office/officeart/2008/layout/HalfCircleOrganizationChart"/>
    <dgm:cxn modelId="{15520881-C2CA-4523-9F1E-51E85E0A4905}" type="presParOf" srcId="{42C4342F-E2A7-4BC3-8066-B76E5B0EC959}" destId="{52F8718A-286C-49F9-8912-B49A9740BCEF}" srcOrd="4" destOrd="0" presId="urn:microsoft.com/office/officeart/2008/layout/HalfCircleOrganizationChart"/>
    <dgm:cxn modelId="{0002FA05-5992-4340-B903-5691A136BC49}" type="presParOf" srcId="{42C4342F-E2A7-4BC3-8066-B76E5B0EC959}" destId="{C616E3F0-10B5-4F8A-B689-A27F36FCA6AC}" srcOrd="5" destOrd="0" presId="urn:microsoft.com/office/officeart/2008/layout/HalfCircleOrganizationChart"/>
    <dgm:cxn modelId="{9FCC23DB-CD0D-4909-AF76-6B5F7323B28C}" type="presParOf" srcId="{C616E3F0-10B5-4F8A-B689-A27F36FCA6AC}" destId="{4A12DF11-4F3F-4D5B-828E-94D71AB5E5BC}" srcOrd="0" destOrd="0" presId="urn:microsoft.com/office/officeart/2008/layout/HalfCircleOrganizationChart"/>
    <dgm:cxn modelId="{46CF26A5-8C1F-4427-B664-D493E6786E42}" type="presParOf" srcId="{4A12DF11-4F3F-4D5B-828E-94D71AB5E5BC}" destId="{7DE0B401-2B2E-442F-9CAC-51E7D2032E92}" srcOrd="0" destOrd="0" presId="urn:microsoft.com/office/officeart/2008/layout/HalfCircleOrganizationChart"/>
    <dgm:cxn modelId="{91F60614-82B2-4076-A3EE-B93E2107EBB6}" type="presParOf" srcId="{4A12DF11-4F3F-4D5B-828E-94D71AB5E5BC}" destId="{29299CBF-5C87-4E1B-AC98-2E9945C744D1}" srcOrd="1" destOrd="0" presId="urn:microsoft.com/office/officeart/2008/layout/HalfCircleOrganizationChart"/>
    <dgm:cxn modelId="{B682CE92-244D-4F06-902D-F89355C5E1D1}" type="presParOf" srcId="{4A12DF11-4F3F-4D5B-828E-94D71AB5E5BC}" destId="{7C8FFB7F-1B0E-42F5-9EBB-C4C3253B0C66}" srcOrd="2" destOrd="0" presId="urn:microsoft.com/office/officeart/2008/layout/HalfCircleOrganizationChart"/>
    <dgm:cxn modelId="{066C5388-A84D-4B2A-BB0D-770DB65D5B59}" type="presParOf" srcId="{4A12DF11-4F3F-4D5B-828E-94D71AB5E5BC}" destId="{AC174F86-50B1-493B-9E6E-920EA1B86CCC}" srcOrd="3" destOrd="0" presId="urn:microsoft.com/office/officeart/2008/layout/HalfCircleOrganizationChart"/>
    <dgm:cxn modelId="{EAE5C276-5161-4F4A-B1CD-F23CEC88EDA6}" type="presParOf" srcId="{C616E3F0-10B5-4F8A-B689-A27F36FCA6AC}" destId="{12F2EC73-1EDA-4F72-BB8E-74552A222D4B}" srcOrd="1" destOrd="0" presId="urn:microsoft.com/office/officeart/2008/layout/HalfCircleOrganizationChart"/>
    <dgm:cxn modelId="{A5732C9B-0563-4BC6-8932-3C50B9C460CD}" type="presParOf" srcId="{C616E3F0-10B5-4F8A-B689-A27F36FCA6AC}" destId="{931CE3B6-AB8E-4918-BDE6-8C67A6207A33}" srcOrd="2" destOrd="0" presId="urn:microsoft.com/office/officeart/2008/layout/HalfCircleOrganizationChart"/>
    <dgm:cxn modelId="{7ED891CA-01F5-4E35-B878-B6764AF64C1A}" type="presParOf" srcId="{C2D6B8AA-7364-4078-ADE8-F7C981D973E2}" destId="{82C6503A-7BB6-4DA2-9B0F-1810F932D255}" srcOrd="2" destOrd="0" presId="urn:microsoft.com/office/officeart/2008/layout/HalfCircleOrganizationChart"/>
    <dgm:cxn modelId="{57D0B2C4-2A78-4446-A2D4-BED94866F0B2}" type="presParOf" srcId="{630EE11B-3A4F-4B1A-8BB0-528487E85D90}" destId="{645F00D5-D1C4-4D61-AB7E-EA9042A1B2F3}" srcOrd="2" destOrd="0" presId="urn:microsoft.com/office/officeart/2008/layout/HalfCircleOrganizationChart"/>
    <dgm:cxn modelId="{FBBDD71C-BADB-4645-94D4-A6C4290494FC}" type="presParOf" srcId="{A5F0FFD0-2D42-4A82-ABB9-872D4FFE5505}" destId="{F8FABDAF-F971-467A-99A8-715C923763D5}" srcOrd="2" destOrd="0" presId="urn:microsoft.com/office/officeart/2008/layout/HalfCircleOrganizationChart"/>
    <dgm:cxn modelId="{BD8409A9-6591-4D72-9D9F-B601FD3E06A2}" type="presParOf" srcId="{A5F0FFD0-2D42-4A82-ABB9-872D4FFE5505}" destId="{4262483A-E5A4-40F5-BBE1-D76D644CFFBD}" srcOrd="3" destOrd="0" presId="urn:microsoft.com/office/officeart/2008/layout/HalfCircleOrganizationChart"/>
    <dgm:cxn modelId="{9C0568EE-3209-478C-B2A3-86C01DF2C223}" type="presParOf" srcId="{4262483A-E5A4-40F5-BBE1-D76D644CFFBD}" destId="{1C961B6A-A7DC-4ED2-8BCA-D39D5D086B84}" srcOrd="0" destOrd="0" presId="urn:microsoft.com/office/officeart/2008/layout/HalfCircleOrganizationChart"/>
    <dgm:cxn modelId="{D9833BA0-6D72-4132-901C-3F87F4D51F80}" type="presParOf" srcId="{1C961B6A-A7DC-4ED2-8BCA-D39D5D086B84}" destId="{28516345-E215-49BB-92F8-ABD7AE565012}" srcOrd="0" destOrd="0" presId="urn:microsoft.com/office/officeart/2008/layout/HalfCircleOrganizationChart"/>
    <dgm:cxn modelId="{D6FE1F7C-099A-43F9-A45B-D06803A48EDF}" type="presParOf" srcId="{1C961B6A-A7DC-4ED2-8BCA-D39D5D086B84}" destId="{ACD66E76-3EEC-4C01-AB78-9075586673AC}" srcOrd="1" destOrd="0" presId="urn:microsoft.com/office/officeart/2008/layout/HalfCircleOrganizationChart"/>
    <dgm:cxn modelId="{C43B611C-5F8E-4422-B104-E7AFEA89F205}" type="presParOf" srcId="{1C961B6A-A7DC-4ED2-8BCA-D39D5D086B84}" destId="{A81D18B5-B128-462A-AD2F-1F6268C1EA75}" srcOrd="2" destOrd="0" presId="urn:microsoft.com/office/officeart/2008/layout/HalfCircleOrganizationChart"/>
    <dgm:cxn modelId="{0AF931B7-D28A-4ABA-A10F-6C8B06BE887F}" type="presParOf" srcId="{1C961B6A-A7DC-4ED2-8BCA-D39D5D086B84}" destId="{465EA2E9-0785-4F01-883F-32693988A2B8}" srcOrd="3" destOrd="0" presId="urn:microsoft.com/office/officeart/2008/layout/HalfCircleOrganizationChart"/>
    <dgm:cxn modelId="{22C7C9C7-6C1B-4069-87E1-09A9F636BE96}" type="presParOf" srcId="{4262483A-E5A4-40F5-BBE1-D76D644CFFBD}" destId="{B01D9F75-D600-4229-88F9-FF6E2845A450}" srcOrd="1" destOrd="0" presId="urn:microsoft.com/office/officeart/2008/layout/HalfCircleOrganizationChart"/>
    <dgm:cxn modelId="{91CC2444-181C-4077-BF43-56E16D58BB46}" type="presParOf" srcId="{B01D9F75-D600-4229-88F9-FF6E2845A450}" destId="{1C00FEFD-EE74-43ED-B333-F46CA3252223}" srcOrd="0" destOrd="0" presId="urn:microsoft.com/office/officeart/2008/layout/HalfCircleOrganizationChart"/>
    <dgm:cxn modelId="{CC8B3C63-B040-41F8-842C-E3E387364CAA}" type="presParOf" srcId="{B01D9F75-D600-4229-88F9-FF6E2845A450}" destId="{B71AECDC-DBB3-4F13-80B8-3AC801E78E3E}" srcOrd="1" destOrd="0" presId="urn:microsoft.com/office/officeart/2008/layout/HalfCircleOrganizationChart"/>
    <dgm:cxn modelId="{479FF45A-EFC2-47AC-A123-0CBE600DF169}" type="presParOf" srcId="{B71AECDC-DBB3-4F13-80B8-3AC801E78E3E}" destId="{FFF1EB65-D073-4BA2-B2A7-C6F223B80F44}" srcOrd="0" destOrd="0" presId="urn:microsoft.com/office/officeart/2008/layout/HalfCircleOrganizationChart"/>
    <dgm:cxn modelId="{A9C788F2-733E-4D2D-B325-BD0D90D18224}" type="presParOf" srcId="{FFF1EB65-D073-4BA2-B2A7-C6F223B80F44}" destId="{E06FA062-E287-4590-97FD-D28F79E6FBAA}" srcOrd="0" destOrd="0" presId="urn:microsoft.com/office/officeart/2008/layout/HalfCircleOrganizationChart"/>
    <dgm:cxn modelId="{4F778418-62B7-44EA-96FA-40B4A06686A9}" type="presParOf" srcId="{FFF1EB65-D073-4BA2-B2A7-C6F223B80F44}" destId="{70AB18FC-56EE-4E30-A043-4CCBEFA95BCF}" srcOrd="1" destOrd="0" presId="urn:microsoft.com/office/officeart/2008/layout/HalfCircleOrganizationChart"/>
    <dgm:cxn modelId="{76EBD1BA-0D16-4DB9-906D-1C3AFDDD1E67}" type="presParOf" srcId="{FFF1EB65-D073-4BA2-B2A7-C6F223B80F44}" destId="{043BCE9F-4AF8-45B9-8ACF-B12C15608E1E}" srcOrd="2" destOrd="0" presId="urn:microsoft.com/office/officeart/2008/layout/HalfCircleOrganizationChart"/>
    <dgm:cxn modelId="{2E9198F0-12B1-40AF-8E14-BE327FB98844}" type="presParOf" srcId="{FFF1EB65-D073-4BA2-B2A7-C6F223B80F44}" destId="{A49507BA-C2C4-4892-BB5F-70CD6C4A0C7E}" srcOrd="3" destOrd="0" presId="urn:microsoft.com/office/officeart/2008/layout/HalfCircleOrganizationChart"/>
    <dgm:cxn modelId="{4CBE5A5C-98FB-4A16-94F4-641B2BF5B853}" type="presParOf" srcId="{B71AECDC-DBB3-4F13-80B8-3AC801E78E3E}" destId="{DB5305F4-E3F6-4CDF-8E18-37E7BEC23102}" srcOrd="1" destOrd="0" presId="urn:microsoft.com/office/officeart/2008/layout/HalfCircleOrganizationChart"/>
    <dgm:cxn modelId="{65475965-6DC3-4220-84F4-4A787999D558}" type="presParOf" srcId="{DB5305F4-E3F6-4CDF-8E18-37E7BEC23102}" destId="{198F04A8-1A23-4328-8CAF-A9C6902AE5D6}" srcOrd="0" destOrd="0" presId="urn:microsoft.com/office/officeart/2008/layout/HalfCircleOrganizationChart"/>
    <dgm:cxn modelId="{6774505A-9C05-478B-AF7F-581337A9BA83}" type="presParOf" srcId="{DB5305F4-E3F6-4CDF-8E18-37E7BEC23102}" destId="{E5D8D8DE-C316-4C89-904C-8904F6C6613F}" srcOrd="1" destOrd="0" presId="urn:microsoft.com/office/officeart/2008/layout/HalfCircleOrganizationChart"/>
    <dgm:cxn modelId="{94AA7F03-E0DA-45B3-9F27-02DABC5A86EC}" type="presParOf" srcId="{E5D8D8DE-C316-4C89-904C-8904F6C6613F}" destId="{C6894489-C5A3-4E89-957B-A37E34F362F9}" srcOrd="0" destOrd="0" presId="urn:microsoft.com/office/officeart/2008/layout/HalfCircleOrganizationChart"/>
    <dgm:cxn modelId="{96D50DA5-A740-4CE9-947D-70CF2965574D}" type="presParOf" srcId="{C6894489-C5A3-4E89-957B-A37E34F362F9}" destId="{5F04C167-D26B-41E5-B8A1-AF3098517299}" srcOrd="0" destOrd="0" presId="urn:microsoft.com/office/officeart/2008/layout/HalfCircleOrganizationChart"/>
    <dgm:cxn modelId="{29E1AA46-2E5B-45CC-A579-3B36CE3FC87E}" type="presParOf" srcId="{C6894489-C5A3-4E89-957B-A37E34F362F9}" destId="{00C28200-2B4D-475C-A7F1-7C1611140469}" srcOrd="1" destOrd="0" presId="urn:microsoft.com/office/officeart/2008/layout/HalfCircleOrganizationChart"/>
    <dgm:cxn modelId="{34A94CA8-F17D-43B5-A730-73EF7803FBFF}" type="presParOf" srcId="{C6894489-C5A3-4E89-957B-A37E34F362F9}" destId="{32632868-F1A9-4A19-886B-10275A148D1B}" srcOrd="2" destOrd="0" presId="urn:microsoft.com/office/officeart/2008/layout/HalfCircleOrganizationChart"/>
    <dgm:cxn modelId="{96524A9A-F338-4A53-88E1-A2F6095A9A76}" type="presParOf" srcId="{C6894489-C5A3-4E89-957B-A37E34F362F9}" destId="{0BC9B200-B2AD-4B2B-BE39-5631F2451FCB}" srcOrd="3" destOrd="0" presId="urn:microsoft.com/office/officeart/2008/layout/HalfCircleOrganizationChart"/>
    <dgm:cxn modelId="{4B4DDC76-205B-4CBC-A823-D5E82D847876}" type="presParOf" srcId="{E5D8D8DE-C316-4C89-904C-8904F6C6613F}" destId="{99A125AE-1B8B-4E26-9444-C5BF2173C2DD}" srcOrd="1" destOrd="0" presId="urn:microsoft.com/office/officeart/2008/layout/HalfCircleOrganizationChart"/>
    <dgm:cxn modelId="{C66B37D4-8B57-4014-92C2-31E9803AD33A}" type="presParOf" srcId="{E5D8D8DE-C316-4C89-904C-8904F6C6613F}" destId="{D8C0148F-EBA4-42F0-BA3D-663A1F9933F0}" srcOrd="2" destOrd="0" presId="urn:microsoft.com/office/officeart/2008/layout/HalfCircleOrganizationChart"/>
    <dgm:cxn modelId="{DE3650C4-27D3-489C-8B9E-A0B2CE15147B}" type="presParOf" srcId="{DB5305F4-E3F6-4CDF-8E18-37E7BEC23102}" destId="{4074E0BE-1823-4B7A-B78C-E5AC4C0D49DC}" srcOrd="2" destOrd="0" presId="urn:microsoft.com/office/officeart/2008/layout/HalfCircleOrganizationChart"/>
    <dgm:cxn modelId="{3BE09D25-D966-423A-8052-3C6A951A084A}" type="presParOf" srcId="{DB5305F4-E3F6-4CDF-8E18-37E7BEC23102}" destId="{83337FA6-4F22-4818-A6BC-018BD35CE316}" srcOrd="3" destOrd="0" presId="urn:microsoft.com/office/officeart/2008/layout/HalfCircleOrganizationChart"/>
    <dgm:cxn modelId="{95F404B6-0880-471A-A64C-72C40238799C}" type="presParOf" srcId="{83337FA6-4F22-4818-A6BC-018BD35CE316}" destId="{6B95D1BC-1E0C-446A-A4C1-3362B88D2CEB}" srcOrd="0" destOrd="0" presId="urn:microsoft.com/office/officeart/2008/layout/HalfCircleOrganizationChart"/>
    <dgm:cxn modelId="{C2CD95BD-B124-472D-AF5C-FE4320CD7FFB}" type="presParOf" srcId="{6B95D1BC-1E0C-446A-A4C1-3362B88D2CEB}" destId="{61EF32FB-AE63-48AE-8FBF-E11031E38F8B}" srcOrd="0" destOrd="0" presId="urn:microsoft.com/office/officeart/2008/layout/HalfCircleOrganizationChart"/>
    <dgm:cxn modelId="{214BE4E1-4CF2-4B81-A951-1CC84DAE6618}" type="presParOf" srcId="{6B95D1BC-1E0C-446A-A4C1-3362B88D2CEB}" destId="{51727F0E-A50F-46AD-A420-912E910A8960}" srcOrd="1" destOrd="0" presId="urn:microsoft.com/office/officeart/2008/layout/HalfCircleOrganizationChart"/>
    <dgm:cxn modelId="{46B58DC5-81FC-4ED6-A1F2-7101F48D62BA}" type="presParOf" srcId="{6B95D1BC-1E0C-446A-A4C1-3362B88D2CEB}" destId="{E9F03906-8912-4870-9E75-D813CDAABFF5}" srcOrd="2" destOrd="0" presId="urn:microsoft.com/office/officeart/2008/layout/HalfCircleOrganizationChart"/>
    <dgm:cxn modelId="{C0022EC5-3825-4DEF-9327-48C112C544EB}" type="presParOf" srcId="{6B95D1BC-1E0C-446A-A4C1-3362B88D2CEB}" destId="{5FC741C2-FC8F-4C1A-B245-238A9D790A30}" srcOrd="3" destOrd="0" presId="urn:microsoft.com/office/officeart/2008/layout/HalfCircleOrganizationChart"/>
    <dgm:cxn modelId="{2B1B6E8F-99EC-48E0-BBED-EBEA332E8EDD}" type="presParOf" srcId="{83337FA6-4F22-4818-A6BC-018BD35CE316}" destId="{23A01D30-11C8-496D-A64E-4B59489B381D}" srcOrd="1" destOrd="0" presId="urn:microsoft.com/office/officeart/2008/layout/HalfCircleOrganizationChart"/>
    <dgm:cxn modelId="{9D4FDF44-5609-4C6B-B7F9-24CCBD284551}" type="presParOf" srcId="{83337FA6-4F22-4818-A6BC-018BD35CE316}" destId="{AEC027CB-DB52-4E34-903C-A01B834AA463}" srcOrd="2" destOrd="0" presId="urn:microsoft.com/office/officeart/2008/layout/HalfCircleOrganizationChart"/>
    <dgm:cxn modelId="{B4A85F99-F142-4E53-A836-339993F33906}" type="presParOf" srcId="{DB5305F4-E3F6-4CDF-8E18-37E7BEC23102}" destId="{C835BB08-1FC4-46D7-BC52-56E1B9C86101}" srcOrd="4" destOrd="0" presId="urn:microsoft.com/office/officeart/2008/layout/HalfCircleOrganizationChart"/>
    <dgm:cxn modelId="{13141C05-BFBB-48D7-9950-6468384443E9}" type="presParOf" srcId="{DB5305F4-E3F6-4CDF-8E18-37E7BEC23102}" destId="{134609E5-3F9F-4D0F-84E4-12C77CA4B61C}" srcOrd="5" destOrd="0" presId="urn:microsoft.com/office/officeart/2008/layout/HalfCircleOrganizationChart"/>
    <dgm:cxn modelId="{306E81C7-4EF8-412D-B15C-E8708661EC38}" type="presParOf" srcId="{134609E5-3F9F-4D0F-84E4-12C77CA4B61C}" destId="{AF36182C-B368-4918-8584-A95A78F8CD69}" srcOrd="0" destOrd="0" presId="urn:microsoft.com/office/officeart/2008/layout/HalfCircleOrganizationChart"/>
    <dgm:cxn modelId="{F23547C4-364B-4023-90FE-0367E28E82DA}" type="presParOf" srcId="{AF36182C-B368-4918-8584-A95A78F8CD69}" destId="{0B1F769C-1478-477C-97BB-E1432CB17B6B}" srcOrd="0" destOrd="0" presId="urn:microsoft.com/office/officeart/2008/layout/HalfCircleOrganizationChart"/>
    <dgm:cxn modelId="{8301717B-4769-49D8-BA9A-E9583F44D6DD}" type="presParOf" srcId="{AF36182C-B368-4918-8584-A95A78F8CD69}" destId="{10916CA2-9BD1-44B8-9F5C-9AF24DD00B97}" srcOrd="1" destOrd="0" presId="urn:microsoft.com/office/officeart/2008/layout/HalfCircleOrganizationChart"/>
    <dgm:cxn modelId="{64579016-BB66-4DDA-877D-D311674194FB}" type="presParOf" srcId="{AF36182C-B368-4918-8584-A95A78F8CD69}" destId="{19B9E418-5FD9-4979-9D6D-BCDDAB0DBDB9}" srcOrd="2" destOrd="0" presId="urn:microsoft.com/office/officeart/2008/layout/HalfCircleOrganizationChart"/>
    <dgm:cxn modelId="{C52C1A6E-EC1E-422A-926F-5B96BBAF39CB}" type="presParOf" srcId="{AF36182C-B368-4918-8584-A95A78F8CD69}" destId="{CE8FEF82-BABE-47ED-88C9-476BC7761484}" srcOrd="3" destOrd="0" presId="urn:microsoft.com/office/officeart/2008/layout/HalfCircleOrganizationChart"/>
    <dgm:cxn modelId="{71591276-D2EE-40D3-8C79-33E479F61E66}" type="presParOf" srcId="{134609E5-3F9F-4D0F-84E4-12C77CA4B61C}" destId="{B074AFE0-CC9F-44F4-BE9E-2282502DA1AD}" srcOrd="1" destOrd="0" presId="urn:microsoft.com/office/officeart/2008/layout/HalfCircleOrganizationChart"/>
    <dgm:cxn modelId="{FAEBA180-3E9F-4DE7-8FE3-7BF812D670AF}" type="presParOf" srcId="{134609E5-3F9F-4D0F-84E4-12C77CA4B61C}" destId="{3DC280CA-FBFA-4660-9871-C3CA395BCC0E}" srcOrd="2" destOrd="0" presId="urn:microsoft.com/office/officeart/2008/layout/HalfCircleOrganizationChart"/>
    <dgm:cxn modelId="{D53DB68B-6BEC-47C9-ABC9-09B2542669FA}" type="presParOf" srcId="{B71AECDC-DBB3-4F13-80B8-3AC801E78E3E}" destId="{2ECBB7D3-F892-4297-A213-76A6BB228504}" srcOrd="2" destOrd="0" presId="urn:microsoft.com/office/officeart/2008/layout/HalfCircleOrganizationChart"/>
    <dgm:cxn modelId="{CD7F550C-572E-4A82-947E-7137EE0794F4}" type="presParOf" srcId="{B01D9F75-D600-4229-88F9-FF6E2845A450}" destId="{42B26F17-6ACF-44CD-BB4F-60C342E5AAEC}" srcOrd="2" destOrd="0" presId="urn:microsoft.com/office/officeart/2008/layout/HalfCircleOrganizationChart"/>
    <dgm:cxn modelId="{7ED21B98-1E82-49B1-8882-847D48228C92}" type="presParOf" srcId="{B01D9F75-D600-4229-88F9-FF6E2845A450}" destId="{307F74FC-8C95-4C8F-B28C-272DE98339BF}" srcOrd="3" destOrd="0" presId="urn:microsoft.com/office/officeart/2008/layout/HalfCircleOrganizationChart"/>
    <dgm:cxn modelId="{F268B2D7-0886-45D9-9C82-2CC9C23767A8}" type="presParOf" srcId="{307F74FC-8C95-4C8F-B28C-272DE98339BF}" destId="{FFB559BE-F9C6-4C5F-B6EC-3AE33355FDC9}" srcOrd="0" destOrd="0" presId="urn:microsoft.com/office/officeart/2008/layout/HalfCircleOrganizationChart"/>
    <dgm:cxn modelId="{A8782334-8069-4B89-AFAA-DA8C702C2709}" type="presParOf" srcId="{FFB559BE-F9C6-4C5F-B6EC-3AE33355FDC9}" destId="{005831E5-37D1-4C07-A2DE-AE695EB79A2C}" srcOrd="0" destOrd="0" presId="urn:microsoft.com/office/officeart/2008/layout/HalfCircleOrganizationChart"/>
    <dgm:cxn modelId="{10A53721-8BA3-4ADE-94D5-162E5CD740A4}" type="presParOf" srcId="{FFB559BE-F9C6-4C5F-B6EC-3AE33355FDC9}" destId="{7AD4C66B-A3A9-46D8-BBAB-00A1B2AFFA1D}" srcOrd="1" destOrd="0" presId="urn:microsoft.com/office/officeart/2008/layout/HalfCircleOrganizationChart"/>
    <dgm:cxn modelId="{D3EF82A1-7D84-49AE-AB84-E432058379E5}" type="presParOf" srcId="{FFB559BE-F9C6-4C5F-B6EC-3AE33355FDC9}" destId="{8EEC5583-C22F-47A1-B0B2-BFAFB5649C17}" srcOrd="2" destOrd="0" presId="urn:microsoft.com/office/officeart/2008/layout/HalfCircleOrganizationChart"/>
    <dgm:cxn modelId="{70FD4DF0-60DF-479A-8D69-DDA21D3187CD}" type="presParOf" srcId="{FFB559BE-F9C6-4C5F-B6EC-3AE33355FDC9}" destId="{4F62350A-DE5E-4E85-8363-8E8814B83ABC}" srcOrd="3" destOrd="0" presId="urn:microsoft.com/office/officeart/2008/layout/HalfCircleOrganizationChart"/>
    <dgm:cxn modelId="{2A34C162-FE31-4E0F-9E93-904A287CC762}" type="presParOf" srcId="{307F74FC-8C95-4C8F-B28C-272DE98339BF}" destId="{65237A1D-E249-4389-8C11-056861752757}" srcOrd="1" destOrd="0" presId="urn:microsoft.com/office/officeart/2008/layout/HalfCircleOrganizationChart"/>
    <dgm:cxn modelId="{69140D92-D790-4CFA-AF8D-D940E551C3BD}" type="presParOf" srcId="{65237A1D-E249-4389-8C11-056861752757}" destId="{5F240ABA-5A79-4588-A6D8-58583B4931FF}" srcOrd="0" destOrd="0" presId="urn:microsoft.com/office/officeart/2008/layout/HalfCircleOrganizationChart"/>
    <dgm:cxn modelId="{BDDD9E06-05BB-4A57-B756-237E71E4B7B9}" type="presParOf" srcId="{65237A1D-E249-4389-8C11-056861752757}" destId="{0DCD6C58-A6AD-4BFA-AA30-7692CE1C345F}" srcOrd="1" destOrd="0" presId="urn:microsoft.com/office/officeart/2008/layout/HalfCircleOrganizationChart"/>
    <dgm:cxn modelId="{D78C5691-111D-427B-B224-090A60C3369E}" type="presParOf" srcId="{0DCD6C58-A6AD-4BFA-AA30-7692CE1C345F}" destId="{071A2C02-3458-4BCA-8CE2-88448F0EF1F6}" srcOrd="0" destOrd="0" presId="urn:microsoft.com/office/officeart/2008/layout/HalfCircleOrganizationChart"/>
    <dgm:cxn modelId="{C6E6C69E-9B37-4642-98BC-21F9CAD6EF65}" type="presParOf" srcId="{071A2C02-3458-4BCA-8CE2-88448F0EF1F6}" destId="{6FF8765F-166E-4034-9746-BCB04CA98BCA}" srcOrd="0" destOrd="0" presId="urn:microsoft.com/office/officeart/2008/layout/HalfCircleOrganizationChart"/>
    <dgm:cxn modelId="{1DFAFDD6-3505-443E-AB0A-A4FFC087D40E}" type="presParOf" srcId="{071A2C02-3458-4BCA-8CE2-88448F0EF1F6}" destId="{59269A6D-6995-4064-B807-CD3D071C3DEB}" srcOrd="1" destOrd="0" presId="urn:microsoft.com/office/officeart/2008/layout/HalfCircleOrganizationChart"/>
    <dgm:cxn modelId="{15B57AF5-8945-4FB5-9786-2359EA2F4286}" type="presParOf" srcId="{071A2C02-3458-4BCA-8CE2-88448F0EF1F6}" destId="{A2052277-2592-493D-8ACE-0E9DC8953C65}" srcOrd="2" destOrd="0" presId="urn:microsoft.com/office/officeart/2008/layout/HalfCircleOrganizationChart"/>
    <dgm:cxn modelId="{77288E71-AA62-4514-999F-43F33C6A2537}" type="presParOf" srcId="{071A2C02-3458-4BCA-8CE2-88448F0EF1F6}" destId="{894B4AF5-1FD4-444D-967E-BA00B29376FD}" srcOrd="3" destOrd="0" presId="urn:microsoft.com/office/officeart/2008/layout/HalfCircleOrganizationChart"/>
    <dgm:cxn modelId="{9C195F4E-8761-49AD-8851-1E0F1137EEFE}" type="presParOf" srcId="{0DCD6C58-A6AD-4BFA-AA30-7692CE1C345F}" destId="{9FC04F5F-0FD4-4B44-BCC1-17B63632BFAC}" srcOrd="1" destOrd="0" presId="urn:microsoft.com/office/officeart/2008/layout/HalfCircleOrganizationChart"/>
    <dgm:cxn modelId="{C01BAA8D-E493-45C4-B516-C8F18904C61C}" type="presParOf" srcId="{0DCD6C58-A6AD-4BFA-AA30-7692CE1C345F}" destId="{2FEFBBD5-A4ED-494C-80D2-670CACB78949}" srcOrd="2" destOrd="0" presId="urn:microsoft.com/office/officeart/2008/layout/HalfCircleOrganizationChart"/>
    <dgm:cxn modelId="{BCD7611B-9F4B-43ED-A258-2A6A8110A290}" type="presParOf" srcId="{65237A1D-E249-4389-8C11-056861752757}" destId="{5D764349-9516-40DB-8960-47BBA1B0DCCA}" srcOrd="2" destOrd="0" presId="urn:microsoft.com/office/officeart/2008/layout/HalfCircleOrganizationChart"/>
    <dgm:cxn modelId="{0AAD6A56-EE27-49D2-B6DE-FDFC8A11D380}" type="presParOf" srcId="{65237A1D-E249-4389-8C11-056861752757}" destId="{CA1AC57A-ADF5-4B78-951E-43F5576C46DF}" srcOrd="3" destOrd="0" presId="urn:microsoft.com/office/officeart/2008/layout/HalfCircleOrganizationChart"/>
    <dgm:cxn modelId="{AD58AF01-13A3-45D3-81CC-15D73B8601B0}" type="presParOf" srcId="{CA1AC57A-ADF5-4B78-951E-43F5576C46DF}" destId="{9F298D6A-EA71-401C-A939-64472951053E}" srcOrd="0" destOrd="0" presId="urn:microsoft.com/office/officeart/2008/layout/HalfCircleOrganizationChart"/>
    <dgm:cxn modelId="{3B8B6A34-8407-4A7D-B274-1B8B0B3493C8}" type="presParOf" srcId="{9F298D6A-EA71-401C-A939-64472951053E}" destId="{E60CB257-074F-48D4-A3EB-C6AA4A7FA8E2}" srcOrd="0" destOrd="0" presId="urn:microsoft.com/office/officeart/2008/layout/HalfCircleOrganizationChart"/>
    <dgm:cxn modelId="{61F6FB56-11E8-452A-8CAD-27F1C54DA2F9}" type="presParOf" srcId="{9F298D6A-EA71-401C-A939-64472951053E}" destId="{C9007525-B2F7-4BAC-85CE-4053B25CF505}" srcOrd="1" destOrd="0" presId="urn:microsoft.com/office/officeart/2008/layout/HalfCircleOrganizationChart"/>
    <dgm:cxn modelId="{32041431-400B-42BE-A1E9-2D99D55BEB79}" type="presParOf" srcId="{9F298D6A-EA71-401C-A939-64472951053E}" destId="{4D276AB1-13AC-42AD-89E3-A767AEC8DACD}" srcOrd="2" destOrd="0" presId="urn:microsoft.com/office/officeart/2008/layout/HalfCircleOrganizationChart"/>
    <dgm:cxn modelId="{EB52FAE2-A83A-4330-A77B-6B9C54D16AA0}" type="presParOf" srcId="{9F298D6A-EA71-401C-A939-64472951053E}" destId="{B316015A-4C54-413B-9704-9A29945FBEAF}" srcOrd="3" destOrd="0" presId="urn:microsoft.com/office/officeart/2008/layout/HalfCircleOrganizationChart"/>
    <dgm:cxn modelId="{549C700D-855D-49A1-8524-3727F3A70286}" type="presParOf" srcId="{CA1AC57A-ADF5-4B78-951E-43F5576C46DF}" destId="{4A9DA7B5-4A55-4A9B-B1A1-4FF1C19B8D7D}" srcOrd="1" destOrd="0" presId="urn:microsoft.com/office/officeart/2008/layout/HalfCircleOrganizationChart"/>
    <dgm:cxn modelId="{E744BDA9-8D8E-4BB5-9437-00C732B46A88}" type="presParOf" srcId="{CA1AC57A-ADF5-4B78-951E-43F5576C46DF}" destId="{876AD8D3-35E5-47D4-941E-AF278BE3E850}" srcOrd="2" destOrd="0" presId="urn:microsoft.com/office/officeart/2008/layout/HalfCircleOrganizationChart"/>
    <dgm:cxn modelId="{67A424EA-3A24-4724-AE70-3DB139B3BB3A}" type="presParOf" srcId="{65237A1D-E249-4389-8C11-056861752757}" destId="{A67A1435-E8F6-41A5-AB89-C269F0A15E11}" srcOrd="4" destOrd="0" presId="urn:microsoft.com/office/officeart/2008/layout/HalfCircleOrganizationChart"/>
    <dgm:cxn modelId="{C7D3812A-5D78-449B-B636-3323757482B9}" type="presParOf" srcId="{65237A1D-E249-4389-8C11-056861752757}" destId="{97A3DB9C-0D93-478A-9E0F-C45D6F1AE332}" srcOrd="5" destOrd="0" presId="urn:microsoft.com/office/officeart/2008/layout/HalfCircleOrganizationChart"/>
    <dgm:cxn modelId="{984F7B9A-B515-4F96-A803-E5F4A27A5615}" type="presParOf" srcId="{97A3DB9C-0D93-478A-9E0F-C45D6F1AE332}" destId="{338255CF-67A3-49BD-BF2B-22AEC2C544C3}" srcOrd="0" destOrd="0" presId="urn:microsoft.com/office/officeart/2008/layout/HalfCircleOrganizationChart"/>
    <dgm:cxn modelId="{3577080C-285F-4730-AF2A-2FDE990A3FBB}" type="presParOf" srcId="{338255CF-67A3-49BD-BF2B-22AEC2C544C3}" destId="{D32DDA11-D060-44F6-A08C-DBD7CA0A3EE8}" srcOrd="0" destOrd="0" presId="urn:microsoft.com/office/officeart/2008/layout/HalfCircleOrganizationChart"/>
    <dgm:cxn modelId="{B56C80DC-ACA2-4C9D-B459-937599E44A6F}" type="presParOf" srcId="{338255CF-67A3-49BD-BF2B-22AEC2C544C3}" destId="{5B474F99-0E31-485E-B574-614E7F6813AB}" srcOrd="1" destOrd="0" presId="urn:microsoft.com/office/officeart/2008/layout/HalfCircleOrganizationChart"/>
    <dgm:cxn modelId="{529C7E8E-BE1A-4409-8E08-E3CA944EA948}" type="presParOf" srcId="{338255CF-67A3-49BD-BF2B-22AEC2C544C3}" destId="{9F5E114E-2461-4A52-97C1-D5C9BD842F8D}" srcOrd="2" destOrd="0" presId="urn:microsoft.com/office/officeart/2008/layout/HalfCircleOrganizationChart"/>
    <dgm:cxn modelId="{18009B28-BE51-4E96-9C21-59011544E037}" type="presParOf" srcId="{338255CF-67A3-49BD-BF2B-22AEC2C544C3}" destId="{65A4836D-1F2A-4492-82BC-3B9B25BD49DD}" srcOrd="3" destOrd="0" presId="urn:microsoft.com/office/officeart/2008/layout/HalfCircleOrganizationChart"/>
    <dgm:cxn modelId="{ECB57534-BFA0-4873-82F1-A5E959CEB5C4}" type="presParOf" srcId="{97A3DB9C-0D93-478A-9E0F-C45D6F1AE332}" destId="{507DE8B5-7934-41C8-BFFB-D9E01A549164}" srcOrd="1" destOrd="0" presId="urn:microsoft.com/office/officeart/2008/layout/HalfCircleOrganizationChart"/>
    <dgm:cxn modelId="{FB03C5B2-7891-4671-8042-882B8312AB56}" type="presParOf" srcId="{97A3DB9C-0D93-478A-9E0F-C45D6F1AE332}" destId="{952A4837-D4BE-4651-894E-21B2D794EE5C}" srcOrd="2" destOrd="0" presId="urn:microsoft.com/office/officeart/2008/layout/HalfCircleOrganizationChart"/>
    <dgm:cxn modelId="{6E888786-4BC8-4F5D-8D79-CD469A7B8E56}" type="presParOf" srcId="{307F74FC-8C95-4C8F-B28C-272DE98339BF}" destId="{74E18EEC-1106-4DDE-A5AF-1575822809DF}" srcOrd="2" destOrd="0" presId="urn:microsoft.com/office/officeart/2008/layout/HalfCircleOrganizationChart"/>
    <dgm:cxn modelId="{39080FF6-26DC-49EF-A4D7-A1C189A6D7AF}" type="presParOf" srcId="{4262483A-E5A4-40F5-BBE1-D76D644CFFBD}" destId="{E53E841F-2B94-4E96-A78E-DAEA7C4C3C3A}" srcOrd="2" destOrd="0" presId="urn:microsoft.com/office/officeart/2008/layout/HalfCircleOrganizationChart"/>
    <dgm:cxn modelId="{1BB0A01B-99C6-4CE2-8983-0AC76E0FFCA9}" type="presParOf" srcId="{A5F0FFD0-2D42-4A82-ABB9-872D4FFE5505}" destId="{89438F41-95F2-495E-B6B9-48BAD9D052D2}" srcOrd="4" destOrd="0" presId="urn:microsoft.com/office/officeart/2008/layout/HalfCircleOrganizationChart"/>
    <dgm:cxn modelId="{3FF56DB1-F88E-4CEA-A625-293E000E3C4B}" type="presParOf" srcId="{A5F0FFD0-2D42-4A82-ABB9-872D4FFE5505}" destId="{1305E29B-3FB9-4765-A6F4-880DCC11CCFC}" srcOrd="5" destOrd="0" presId="urn:microsoft.com/office/officeart/2008/layout/HalfCircleOrganizationChart"/>
    <dgm:cxn modelId="{C95DB773-6156-47F8-B734-58B20FD106F6}" type="presParOf" srcId="{1305E29B-3FB9-4765-A6F4-880DCC11CCFC}" destId="{25FCAF21-1EEF-473D-A7D3-9F88C395096C}" srcOrd="0" destOrd="0" presId="urn:microsoft.com/office/officeart/2008/layout/HalfCircleOrganizationChart"/>
    <dgm:cxn modelId="{C2653D65-3AEC-4E55-80E2-14E43B17DAFB}" type="presParOf" srcId="{25FCAF21-1EEF-473D-A7D3-9F88C395096C}" destId="{FCC3669E-F8B6-46C8-8C48-C5464B608B58}" srcOrd="0" destOrd="0" presId="urn:microsoft.com/office/officeart/2008/layout/HalfCircleOrganizationChart"/>
    <dgm:cxn modelId="{A45CEAF0-7337-4797-B4B8-2F3144CDD583}" type="presParOf" srcId="{25FCAF21-1EEF-473D-A7D3-9F88C395096C}" destId="{4CEDA188-901A-4F2A-A42B-560235AEAD3F}" srcOrd="1" destOrd="0" presId="urn:microsoft.com/office/officeart/2008/layout/HalfCircleOrganizationChart"/>
    <dgm:cxn modelId="{3559197F-65BD-488F-8986-B5493D1E222F}" type="presParOf" srcId="{25FCAF21-1EEF-473D-A7D3-9F88C395096C}" destId="{EF5046CE-0C98-4828-815C-475C515D4501}" srcOrd="2" destOrd="0" presId="urn:microsoft.com/office/officeart/2008/layout/HalfCircleOrganizationChart"/>
    <dgm:cxn modelId="{7DBFB554-36A3-4022-B6CD-1E15A6451904}" type="presParOf" srcId="{25FCAF21-1EEF-473D-A7D3-9F88C395096C}" destId="{00229B3C-7AD1-432A-88BF-E5AAA9008BA3}" srcOrd="3" destOrd="0" presId="urn:microsoft.com/office/officeart/2008/layout/HalfCircleOrganizationChart"/>
    <dgm:cxn modelId="{6B30AABE-CE42-4EC3-BCE3-21D7FC8278EC}" type="presParOf" srcId="{1305E29B-3FB9-4765-A6F4-880DCC11CCFC}" destId="{03BCB6A3-DCE9-40D0-B5A4-8528AB9B88DB}" srcOrd="1" destOrd="0" presId="urn:microsoft.com/office/officeart/2008/layout/HalfCircleOrganizationChart"/>
    <dgm:cxn modelId="{EE5F644B-E886-463B-BDE1-101E629EC6B4}" type="presParOf" srcId="{03BCB6A3-DCE9-40D0-B5A4-8528AB9B88DB}" destId="{3B95D26B-626D-4977-B69D-8B28FA95C417}" srcOrd="0" destOrd="0" presId="urn:microsoft.com/office/officeart/2008/layout/HalfCircleOrganizationChart"/>
    <dgm:cxn modelId="{ECB8A1AB-9800-4E2A-B139-7144AFFB5123}" type="presParOf" srcId="{03BCB6A3-DCE9-40D0-B5A4-8528AB9B88DB}" destId="{3EBB61C7-FF67-4873-89FD-458A52019DD9}" srcOrd="1" destOrd="0" presId="urn:microsoft.com/office/officeart/2008/layout/HalfCircleOrganizationChart"/>
    <dgm:cxn modelId="{C01F7349-B5CB-43B7-976F-7C95C02C695B}" type="presParOf" srcId="{3EBB61C7-FF67-4873-89FD-458A52019DD9}" destId="{6E01D407-3DA6-43FD-B8C9-6B233C834282}" srcOrd="0" destOrd="0" presId="urn:microsoft.com/office/officeart/2008/layout/HalfCircleOrganizationChart"/>
    <dgm:cxn modelId="{4D101D80-E557-4DE3-8ACB-5667A9E43919}" type="presParOf" srcId="{6E01D407-3DA6-43FD-B8C9-6B233C834282}" destId="{26D1A40C-348D-47F9-ABBB-F766E348B881}" srcOrd="0" destOrd="0" presId="urn:microsoft.com/office/officeart/2008/layout/HalfCircleOrganizationChart"/>
    <dgm:cxn modelId="{9E9B3547-39DE-4A7D-A485-BCB9A2CCF630}" type="presParOf" srcId="{6E01D407-3DA6-43FD-B8C9-6B233C834282}" destId="{85A32B05-46EF-421F-9744-75D2D999B41D}" srcOrd="1" destOrd="0" presId="urn:microsoft.com/office/officeart/2008/layout/HalfCircleOrganizationChart"/>
    <dgm:cxn modelId="{BC92F529-6679-4E33-94CC-D4B9DF9357F5}" type="presParOf" srcId="{6E01D407-3DA6-43FD-B8C9-6B233C834282}" destId="{2F6AEC24-3437-437B-806C-54A87A036B86}" srcOrd="2" destOrd="0" presId="urn:microsoft.com/office/officeart/2008/layout/HalfCircleOrganizationChart"/>
    <dgm:cxn modelId="{A1DEDB11-4993-4559-B96A-85321DAD54F2}" type="presParOf" srcId="{6E01D407-3DA6-43FD-B8C9-6B233C834282}" destId="{3519A129-82C8-4380-ADA4-7C9906AE0355}" srcOrd="3" destOrd="0" presId="urn:microsoft.com/office/officeart/2008/layout/HalfCircleOrganizationChart"/>
    <dgm:cxn modelId="{7933673B-1BE1-44A5-BC3C-0A9C3E494F09}" type="presParOf" srcId="{3EBB61C7-FF67-4873-89FD-458A52019DD9}" destId="{228CB62D-045E-4913-A69B-9C2B84B94989}" srcOrd="1" destOrd="0" presId="urn:microsoft.com/office/officeart/2008/layout/HalfCircleOrganizationChart"/>
    <dgm:cxn modelId="{53EE2DBF-06B6-4126-8381-67CA092CAC35}" type="presParOf" srcId="{3EBB61C7-FF67-4873-89FD-458A52019DD9}" destId="{6A5198A6-216C-4E0D-8190-EF4654028E5E}" srcOrd="2" destOrd="0" presId="urn:microsoft.com/office/officeart/2008/layout/HalfCircleOrganizationChart"/>
    <dgm:cxn modelId="{3F67F0CA-A739-45CF-AA4D-6B5E8B84D61E}" type="presParOf" srcId="{03BCB6A3-DCE9-40D0-B5A4-8528AB9B88DB}" destId="{16461A3E-6D82-4F79-8D02-90E3CFDB5480}" srcOrd="2" destOrd="0" presId="urn:microsoft.com/office/officeart/2008/layout/HalfCircleOrganizationChart"/>
    <dgm:cxn modelId="{8BBDF71B-BB65-4FCB-8CB9-5358C0718B9D}" type="presParOf" srcId="{03BCB6A3-DCE9-40D0-B5A4-8528AB9B88DB}" destId="{F8444B86-A155-44E1-98D9-85544BBD8944}" srcOrd="3" destOrd="0" presId="urn:microsoft.com/office/officeart/2008/layout/HalfCircleOrganizationChart"/>
    <dgm:cxn modelId="{2828C26B-7F3E-48A2-8C9E-C45F97DEDE33}" type="presParOf" srcId="{F8444B86-A155-44E1-98D9-85544BBD8944}" destId="{12C442F0-1BA1-4BE5-9843-9B2E4D439DCF}" srcOrd="0" destOrd="0" presId="urn:microsoft.com/office/officeart/2008/layout/HalfCircleOrganizationChart"/>
    <dgm:cxn modelId="{13DD3927-3701-4FF8-A60C-F0A37E447DE1}" type="presParOf" srcId="{12C442F0-1BA1-4BE5-9843-9B2E4D439DCF}" destId="{5A3573A4-B62E-40DF-A9E8-44DF242ABB18}" srcOrd="0" destOrd="0" presId="urn:microsoft.com/office/officeart/2008/layout/HalfCircleOrganizationChart"/>
    <dgm:cxn modelId="{634564FC-A5FC-481C-8FD4-F596AF879A5F}" type="presParOf" srcId="{12C442F0-1BA1-4BE5-9843-9B2E4D439DCF}" destId="{7249A86D-1F92-4232-8AE7-91815BB3A654}" srcOrd="1" destOrd="0" presId="urn:microsoft.com/office/officeart/2008/layout/HalfCircleOrganizationChart"/>
    <dgm:cxn modelId="{8A2A3858-2012-4A8C-9746-A51FA8061328}" type="presParOf" srcId="{12C442F0-1BA1-4BE5-9843-9B2E4D439DCF}" destId="{1DB19CCF-D994-425A-8191-A0111A7946E5}" srcOrd="2" destOrd="0" presId="urn:microsoft.com/office/officeart/2008/layout/HalfCircleOrganizationChart"/>
    <dgm:cxn modelId="{3052B473-434D-4E19-AD62-C756AA1627EF}" type="presParOf" srcId="{12C442F0-1BA1-4BE5-9843-9B2E4D439DCF}" destId="{508C2394-248F-4148-A020-489E0619F366}" srcOrd="3" destOrd="0" presId="urn:microsoft.com/office/officeart/2008/layout/HalfCircleOrganizationChart"/>
    <dgm:cxn modelId="{D86BEEAB-8042-431D-843E-0F7F57A3432C}" type="presParOf" srcId="{F8444B86-A155-44E1-98D9-85544BBD8944}" destId="{5BCE4C01-2847-4F4F-9E1A-A4397D623A7F}" srcOrd="1" destOrd="0" presId="urn:microsoft.com/office/officeart/2008/layout/HalfCircleOrganizationChart"/>
    <dgm:cxn modelId="{A22B5391-D486-4A25-B565-36ABF9AB7D99}" type="presParOf" srcId="{F8444B86-A155-44E1-98D9-85544BBD8944}" destId="{648882D1-6100-4F6E-B576-DD8C840F911F}" srcOrd="2" destOrd="0" presId="urn:microsoft.com/office/officeart/2008/layout/HalfCircleOrganizationChart"/>
    <dgm:cxn modelId="{9BBFB0A6-095B-4312-B714-03CA85DE17CF}" type="presParOf" srcId="{03BCB6A3-DCE9-40D0-B5A4-8528AB9B88DB}" destId="{59E69B37-5898-421A-81B5-E6A9EC454130}" srcOrd="4" destOrd="0" presId="urn:microsoft.com/office/officeart/2008/layout/HalfCircleOrganizationChart"/>
    <dgm:cxn modelId="{23045E4C-9580-4ADA-A520-54386D69A865}" type="presParOf" srcId="{03BCB6A3-DCE9-40D0-B5A4-8528AB9B88DB}" destId="{B81EA314-C16C-464F-9038-30AB60C8287E}" srcOrd="5" destOrd="0" presId="urn:microsoft.com/office/officeart/2008/layout/HalfCircleOrganizationChart"/>
    <dgm:cxn modelId="{03826502-9E7E-4BBC-A865-15EB3C8FE229}" type="presParOf" srcId="{B81EA314-C16C-464F-9038-30AB60C8287E}" destId="{6845798D-AE72-4689-92CF-23361F1F98F1}" srcOrd="0" destOrd="0" presId="urn:microsoft.com/office/officeart/2008/layout/HalfCircleOrganizationChart"/>
    <dgm:cxn modelId="{08594139-1E6C-49BE-9085-D6E6D89F16F0}" type="presParOf" srcId="{6845798D-AE72-4689-92CF-23361F1F98F1}" destId="{E349A5D9-8784-46BA-A2FB-F2E35FD34A5B}" srcOrd="0" destOrd="0" presId="urn:microsoft.com/office/officeart/2008/layout/HalfCircleOrganizationChart"/>
    <dgm:cxn modelId="{10929907-FA13-452B-BEB4-6C6F25A35F24}" type="presParOf" srcId="{6845798D-AE72-4689-92CF-23361F1F98F1}" destId="{9A7E04D5-90F8-4406-B428-CE62F5CF9A2D}" srcOrd="1" destOrd="0" presId="urn:microsoft.com/office/officeart/2008/layout/HalfCircleOrganizationChart"/>
    <dgm:cxn modelId="{4D8254E7-84B7-4258-A127-17E9EF0CA287}" type="presParOf" srcId="{6845798D-AE72-4689-92CF-23361F1F98F1}" destId="{3C37364C-2904-4168-A829-CE7B9F6AA7F5}" srcOrd="2" destOrd="0" presId="urn:microsoft.com/office/officeart/2008/layout/HalfCircleOrganizationChart"/>
    <dgm:cxn modelId="{78D9FAA3-E76D-4CDF-A793-9277182F050D}" type="presParOf" srcId="{6845798D-AE72-4689-92CF-23361F1F98F1}" destId="{DBBDD339-0377-4713-92D6-F5B751EF8C59}" srcOrd="3" destOrd="0" presId="urn:microsoft.com/office/officeart/2008/layout/HalfCircleOrganizationChart"/>
    <dgm:cxn modelId="{2861DBE4-C5DE-42F3-A349-0FE06BF12886}" type="presParOf" srcId="{B81EA314-C16C-464F-9038-30AB60C8287E}" destId="{EDCE26F7-0258-42A6-854E-95FDC5597B19}" srcOrd="1" destOrd="0" presId="urn:microsoft.com/office/officeart/2008/layout/HalfCircleOrganizationChart"/>
    <dgm:cxn modelId="{40EC7E34-AA03-457D-AB0E-3B23FD322E66}" type="presParOf" srcId="{B81EA314-C16C-464F-9038-30AB60C8287E}" destId="{9C0FD057-7F2B-4C06-9F46-859AAEBFBD27}" srcOrd="2" destOrd="0" presId="urn:microsoft.com/office/officeart/2008/layout/HalfCircleOrganizationChart"/>
    <dgm:cxn modelId="{24D33274-B038-48EF-B5BA-2957EB86F20B}" type="presParOf" srcId="{1305E29B-3FB9-4765-A6F4-880DCC11CCFC}" destId="{9315F30C-DF55-4F0F-9A0D-3A14AA774B49}" srcOrd="2" destOrd="0" presId="urn:microsoft.com/office/officeart/2008/layout/HalfCircleOrganizationChart"/>
    <dgm:cxn modelId="{A801D274-2581-484A-92E6-23026BB241F5}" type="presParOf" srcId="{E0A731EE-DE44-4E7A-81B8-595568480286}" destId="{EA12DDD4-5899-4FED-B961-99DACBFF290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E69B37-5898-421A-81B5-E6A9EC454130}">
      <dsp:nvSpPr>
        <dsp:cNvPr id="0" name=""/>
        <dsp:cNvSpPr/>
      </dsp:nvSpPr>
      <dsp:spPr>
        <a:xfrm>
          <a:off x="6975698" y="1633623"/>
          <a:ext cx="683053" cy="2270209"/>
        </a:xfrm>
        <a:custGeom>
          <a:avLst/>
          <a:gdLst/>
          <a:ahLst/>
          <a:cxnLst/>
          <a:rect l="0" t="0" r="0" b="0"/>
          <a:pathLst>
            <a:path>
              <a:moveTo>
                <a:pt x="0" y="0"/>
              </a:moveTo>
              <a:lnTo>
                <a:pt x="0" y="2270209"/>
              </a:lnTo>
              <a:lnTo>
                <a:pt x="683053" y="227020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461A3E-6D82-4F79-8D02-90E3CFDB5480}">
      <dsp:nvSpPr>
        <dsp:cNvPr id="0" name=""/>
        <dsp:cNvSpPr/>
      </dsp:nvSpPr>
      <dsp:spPr>
        <a:xfrm>
          <a:off x="6975698" y="1633623"/>
          <a:ext cx="683053" cy="1333088"/>
        </a:xfrm>
        <a:custGeom>
          <a:avLst/>
          <a:gdLst/>
          <a:ahLst/>
          <a:cxnLst/>
          <a:rect l="0" t="0" r="0" b="0"/>
          <a:pathLst>
            <a:path>
              <a:moveTo>
                <a:pt x="0" y="0"/>
              </a:moveTo>
              <a:lnTo>
                <a:pt x="0" y="1333088"/>
              </a:lnTo>
              <a:lnTo>
                <a:pt x="683053" y="13330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95D26B-626D-4977-B69D-8B28FA95C417}">
      <dsp:nvSpPr>
        <dsp:cNvPr id="0" name=""/>
        <dsp:cNvSpPr/>
      </dsp:nvSpPr>
      <dsp:spPr>
        <a:xfrm>
          <a:off x="6975698" y="1633623"/>
          <a:ext cx="683053" cy="395966"/>
        </a:xfrm>
        <a:custGeom>
          <a:avLst/>
          <a:gdLst/>
          <a:ahLst/>
          <a:cxnLst/>
          <a:rect l="0" t="0" r="0" b="0"/>
          <a:pathLst>
            <a:path>
              <a:moveTo>
                <a:pt x="0" y="0"/>
              </a:moveTo>
              <a:lnTo>
                <a:pt x="0" y="395966"/>
              </a:lnTo>
              <a:lnTo>
                <a:pt x="683053" y="39596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38F41-95F2-495E-B6B9-48BAD9D052D2}">
      <dsp:nvSpPr>
        <dsp:cNvPr id="0" name=""/>
        <dsp:cNvSpPr/>
      </dsp:nvSpPr>
      <dsp:spPr>
        <a:xfrm>
          <a:off x="4345293" y="696502"/>
          <a:ext cx="2630405" cy="277176"/>
        </a:xfrm>
        <a:custGeom>
          <a:avLst/>
          <a:gdLst/>
          <a:ahLst/>
          <a:cxnLst/>
          <a:rect l="0" t="0" r="0" b="0"/>
          <a:pathLst>
            <a:path>
              <a:moveTo>
                <a:pt x="0" y="0"/>
              </a:moveTo>
              <a:lnTo>
                <a:pt x="0" y="138588"/>
              </a:lnTo>
              <a:lnTo>
                <a:pt x="2630405" y="138588"/>
              </a:lnTo>
              <a:lnTo>
                <a:pt x="2630405" y="27717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7A1435-E8F6-41A5-AB89-C269F0A15E11}">
      <dsp:nvSpPr>
        <dsp:cNvPr id="0" name=""/>
        <dsp:cNvSpPr/>
      </dsp:nvSpPr>
      <dsp:spPr>
        <a:xfrm>
          <a:off x="5454537" y="2570745"/>
          <a:ext cx="607149" cy="2270209"/>
        </a:xfrm>
        <a:custGeom>
          <a:avLst/>
          <a:gdLst/>
          <a:ahLst/>
          <a:cxnLst/>
          <a:rect l="0" t="0" r="0" b="0"/>
          <a:pathLst>
            <a:path>
              <a:moveTo>
                <a:pt x="0" y="0"/>
              </a:moveTo>
              <a:lnTo>
                <a:pt x="0" y="2270209"/>
              </a:lnTo>
              <a:lnTo>
                <a:pt x="607149" y="227020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764349-9516-40DB-8960-47BBA1B0DCCA}">
      <dsp:nvSpPr>
        <dsp:cNvPr id="0" name=""/>
        <dsp:cNvSpPr/>
      </dsp:nvSpPr>
      <dsp:spPr>
        <a:xfrm>
          <a:off x="5454537" y="2570745"/>
          <a:ext cx="607149" cy="1333088"/>
        </a:xfrm>
        <a:custGeom>
          <a:avLst/>
          <a:gdLst/>
          <a:ahLst/>
          <a:cxnLst/>
          <a:rect l="0" t="0" r="0" b="0"/>
          <a:pathLst>
            <a:path>
              <a:moveTo>
                <a:pt x="0" y="0"/>
              </a:moveTo>
              <a:lnTo>
                <a:pt x="0" y="1333088"/>
              </a:lnTo>
              <a:lnTo>
                <a:pt x="607149" y="13330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40ABA-5A79-4588-A6D8-58583B4931FF}">
      <dsp:nvSpPr>
        <dsp:cNvPr id="0" name=""/>
        <dsp:cNvSpPr/>
      </dsp:nvSpPr>
      <dsp:spPr>
        <a:xfrm>
          <a:off x="5454537" y="2570745"/>
          <a:ext cx="607149" cy="395966"/>
        </a:xfrm>
        <a:custGeom>
          <a:avLst/>
          <a:gdLst/>
          <a:ahLst/>
          <a:cxnLst/>
          <a:rect l="0" t="0" r="0" b="0"/>
          <a:pathLst>
            <a:path>
              <a:moveTo>
                <a:pt x="0" y="0"/>
              </a:moveTo>
              <a:lnTo>
                <a:pt x="0" y="395966"/>
              </a:lnTo>
              <a:lnTo>
                <a:pt x="607149" y="39596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B26F17-6ACF-44CD-BB4F-60C342E5AAEC}">
      <dsp:nvSpPr>
        <dsp:cNvPr id="0" name=""/>
        <dsp:cNvSpPr/>
      </dsp:nvSpPr>
      <dsp:spPr>
        <a:xfrm>
          <a:off x="4656004" y="1633623"/>
          <a:ext cx="798533" cy="277176"/>
        </a:xfrm>
        <a:custGeom>
          <a:avLst/>
          <a:gdLst/>
          <a:ahLst/>
          <a:cxnLst/>
          <a:rect l="0" t="0" r="0" b="0"/>
          <a:pathLst>
            <a:path>
              <a:moveTo>
                <a:pt x="0" y="0"/>
              </a:moveTo>
              <a:lnTo>
                <a:pt x="0" y="138588"/>
              </a:lnTo>
              <a:lnTo>
                <a:pt x="798533" y="138588"/>
              </a:lnTo>
              <a:lnTo>
                <a:pt x="798533" y="27717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35BB08-1FC4-46D7-BC52-56E1B9C86101}">
      <dsp:nvSpPr>
        <dsp:cNvPr id="0" name=""/>
        <dsp:cNvSpPr/>
      </dsp:nvSpPr>
      <dsp:spPr>
        <a:xfrm>
          <a:off x="3857471" y="2570745"/>
          <a:ext cx="607149" cy="2270209"/>
        </a:xfrm>
        <a:custGeom>
          <a:avLst/>
          <a:gdLst/>
          <a:ahLst/>
          <a:cxnLst/>
          <a:rect l="0" t="0" r="0" b="0"/>
          <a:pathLst>
            <a:path>
              <a:moveTo>
                <a:pt x="0" y="0"/>
              </a:moveTo>
              <a:lnTo>
                <a:pt x="0" y="2270209"/>
              </a:lnTo>
              <a:lnTo>
                <a:pt x="607149" y="227020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4E0BE-1823-4B7A-B78C-E5AC4C0D49DC}">
      <dsp:nvSpPr>
        <dsp:cNvPr id="0" name=""/>
        <dsp:cNvSpPr/>
      </dsp:nvSpPr>
      <dsp:spPr>
        <a:xfrm>
          <a:off x="3857471" y="2570745"/>
          <a:ext cx="607149" cy="1333088"/>
        </a:xfrm>
        <a:custGeom>
          <a:avLst/>
          <a:gdLst/>
          <a:ahLst/>
          <a:cxnLst/>
          <a:rect l="0" t="0" r="0" b="0"/>
          <a:pathLst>
            <a:path>
              <a:moveTo>
                <a:pt x="0" y="0"/>
              </a:moveTo>
              <a:lnTo>
                <a:pt x="0" y="1333088"/>
              </a:lnTo>
              <a:lnTo>
                <a:pt x="607149" y="13330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8F04A8-1A23-4328-8CAF-A9C6902AE5D6}">
      <dsp:nvSpPr>
        <dsp:cNvPr id="0" name=""/>
        <dsp:cNvSpPr/>
      </dsp:nvSpPr>
      <dsp:spPr>
        <a:xfrm>
          <a:off x="3857471" y="2570745"/>
          <a:ext cx="607149" cy="395966"/>
        </a:xfrm>
        <a:custGeom>
          <a:avLst/>
          <a:gdLst/>
          <a:ahLst/>
          <a:cxnLst/>
          <a:rect l="0" t="0" r="0" b="0"/>
          <a:pathLst>
            <a:path>
              <a:moveTo>
                <a:pt x="0" y="0"/>
              </a:moveTo>
              <a:lnTo>
                <a:pt x="0" y="395966"/>
              </a:lnTo>
              <a:lnTo>
                <a:pt x="607149" y="39596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00FEFD-EE74-43ED-B333-F46CA3252223}">
      <dsp:nvSpPr>
        <dsp:cNvPr id="0" name=""/>
        <dsp:cNvSpPr/>
      </dsp:nvSpPr>
      <dsp:spPr>
        <a:xfrm>
          <a:off x="3857471" y="1633623"/>
          <a:ext cx="798533" cy="277176"/>
        </a:xfrm>
        <a:custGeom>
          <a:avLst/>
          <a:gdLst/>
          <a:ahLst/>
          <a:cxnLst/>
          <a:rect l="0" t="0" r="0" b="0"/>
          <a:pathLst>
            <a:path>
              <a:moveTo>
                <a:pt x="798533" y="0"/>
              </a:moveTo>
              <a:lnTo>
                <a:pt x="798533" y="138588"/>
              </a:lnTo>
              <a:lnTo>
                <a:pt x="0" y="138588"/>
              </a:lnTo>
              <a:lnTo>
                <a:pt x="0" y="27717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ABDAF-F971-467A-99A8-715C923763D5}">
      <dsp:nvSpPr>
        <dsp:cNvPr id="0" name=""/>
        <dsp:cNvSpPr/>
      </dsp:nvSpPr>
      <dsp:spPr>
        <a:xfrm>
          <a:off x="4345293" y="696502"/>
          <a:ext cx="310710" cy="277176"/>
        </a:xfrm>
        <a:custGeom>
          <a:avLst/>
          <a:gdLst/>
          <a:ahLst/>
          <a:cxnLst/>
          <a:rect l="0" t="0" r="0" b="0"/>
          <a:pathLst>
            <a:path>
              <a:moveTo>
                <a:pt x="0" y="0"/>
              </a:moveTo>
              <a:lnTo>
                <a:pt x="0" y="138588"/>
              </a:lnTo>
              <a:lnTo>
                <a:pt x="310710" y="138588"/>
              </a:lnTo>
              <a:lnTo>
                <a:pt x="310710" y="27717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F8718A-286C-49F9-8912-B49A9740BCEF}">
      <dsp:nvSpPr>
        <dsp:cNvPr id="0" name=""/>
        <dsp:cNvSpPr/>
      </dsp:nvSpPr>
      <dsp:spPr>
        <a:xfrm>
          <a:off x="2260405" y="2570745"/>
          <a:ext cx="607149" cy="2270209"/>
        </a:xfrm>
        <a:custGeom>
          <a:avLst/>
          <a:gdLst/>
          <a:ahLst/>
          <a:cxnLst/>
          <a:rect l="0" t="0" r="0" b="0"/>
          <a:pathLst>
            <a:path>
              <a:moveTo>
                <a:pt x="0" y="0"/>
              </a:moveTo>
              <a:lnTo>
                <a:pt x="0" y="2270209"/>
              </a:lnTo>
              <a:lnTo>
                <a:pt x="607149" y="227020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BE2653-7A25-4F22-A158-BF486A30ACBD}">
      <dsp:nvSpPr>
        <dsp:cNvPr id="0" name=""/>
        <dsp:cNvSpPr/>
      </dsp:nvSpPr>
      <dsp:spPr>
        <a:xfrm>
          <a:off x="2260405" y="2570745"/>
          <a:ext cx="607149" cy="1333088"/>
        </a:xfrm>
        <a:custGeom>
          <a:avLst/>
          <a:gdLst/>
          <a:ahLst/>
          <a:cxnLst/>
          <a:rect l="0" t="0" r="0" b="0"/>
          <a:pathLst>
            <a:path>
              <a:moveTo>
                <a:pt x="0" y="0"/>
              </a:moveTo>
              <a:lnTo>
                <a:pt x="0" y="1333088"/>
              </a:lnTo>
              <a:lnTo>
                <a:pt x="607149" y="13330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EF4752-1E0C-4CCD-8B39-55A51A8633AE}">
      <dsp:nvSpPr>
        <dsp:cNvPr id="0" name=""/>
        <dsp:cNvSpPr/>
      </dsp:nvSpPr>
      <dsp:spPr>
        <a:xfrm>
          <a:off x="2260405" y="2570745"/>
          <a:ext cx="607149" cy="395966"/>
        </a:xfrm>
        <a:custGeom>
          <a:avLst/>
          <a:gdLst/>
          <a:ahLst/>
          <a:cxnLst/>
          <a:rect l="0" t="0" r="0" b="0"/>
          <a:pathLst>
            <a:path>
              <a:moveTo>
                <a:pt x="0" y="0"/>
              </a:moveTo>
              <a:lnTo>
                <a:pt x="0" y="395966"/>
              </a:lnTo>
              <a:lnTo>
                <a:pt x="607149" y="39596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CCFC57-DF97-4773-8CC1-C3EF9C3C1C24}">
      <dsp:nvSpPr>
        <dsp:cNvPr id="0" name=""/>
        <dsp:cNvSpPr/>
      </dsp:nvSpPr>
      <dsp:spPr>
        <a:xfrm>
          <a:off x="1461872" y="1633623"/>
          <a:ext cx="798533" cy="277176"/>
        </a:xfrm>
        <a:custGeom>
          <a:avLst/>
          <a:gdLst/>
          <a:ahLst/>
          <a:cxnLst/>
          <a:rect l="0" t="0" r="0" b="0"/>
          <a:pathLst>
            <a:path>
              <a:moveTo>
                <a:pt x="0" y="0"/>
              </a:moveTo>
              <a:lnTo>
                <a:pt x="0" y="138588"/>
              </a:lnTo>
              <a:lnTo>
                <a:pt x="798533" y="138588"/>
              </a:lnTo>
              <a:lnTo>
                <a:pt x="798533" y="27717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4DB8B0-C202-42A2-9685-96898C688D86}">
      <dsp:nvSpPr>
        <dsp:cNvPr id="0" name=""/>
        <dsp:cNvSpPr/>
      </dsp:nvSpPr>
      <dsp:spPr>
        <a:xfrm>
          <a:off x="663339" y="2570745"/>
          <a:ext cx="607149" cy="2270209"/>
        </a:xfrm>
        <a:custGeom>
          <a:avLst/>
          <a:gdLst/>
          <a:ahLst/>
          <a:cxnLst/>
          <a:rect l="0" t="0" r="0" b="0"/>
          <a:pathLst>
            <a:path>
              <a:moveTo>
                <a:pt x="0" y="0"/>
              </a:moveTo>
              <a:lnTo>
                <a:pt x="0" y="2270209"/>
              </a:lnTo>
              <a:lnTo>
                <a:pt x="607149" y="2270209"/>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5B29A9-DEBD-47CE-B1A5-E12ED546B1CA}">
      <dsp:nvSpPr>
        <dsp:cNvPr id="0" name=""/>
        <dsp:cNvSpPr/>
      </dsp:nvSpPr>
      <dsp:spPr>
        <a:xfrm>
          <a:off x="663339" y="2570745"/>
          <a:ext cx="607149" cy="1333088"/>
        </a:xfrm>
        <a:custGeom>
          <a:avLst/>
          <a:gdLst/>
          <a:ahLst/>
          <a:cxnLst/>
          <a:rect l="0" t="0" r="0" b="0"/>
          <a:pathLst>
            <a:path>
              <a:moveTo>
                <a:pt x="0" y="0"/>
              </a:moveTo>
              <a:lnTo>
                <a:pt x="0" y="1333088"/>
              </a:lnTo>
              <a:lnTo>
                <a:pt x="607149" y="1333088"/>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3333DF-D5BD-48FC-92F8-FBC23947EDB7}">
      <dsp:nvSpPr>
        <dsp:cNvPr id="0" name=""/>
        <dsp:cNvSpPr/>
      </dsp:nvSpPr>
      <dsp:spPr>
        <a:xfrm>
          <a:off x="663339" y="2570745"/>
          <a:ext cx="607149" cy="395966"/>
        </a:xfrm>
        <a:custGeom>
          <a:avLst/>
          <a:gdLst/>
          <a:ahLst/>
          <a:cxnLst/>
          <a:rect l="0" t="0" r="0" b="0"/>
          <a:pathLst>
            <a:path>
              <a:moveTo>
                <a:pt x="0" y="0"/>
              </a:moveTo>
              <a:lnTo>
                <a:pt x="0" y="395966"/>
              </a:lnTo>
              <a:lnTo>
                <a:pt x="607149" y="39596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AE17AB-9C1C-4265-B76F-C7B2914F3FA8}">
      <dsp:nvSpPr>
        <dsp:cNvPr id="0" name=""/>
        <dsp:cNvSpPr/>
      </dsp:nvSpPr>
      <dsp:spPr>
        <a:xfrm>
          <a:off x="663339" y="1633623"/>
          <a:ext cx="798533" cy="277176"/>
        </a:xfrm>
        <a:custGeom>
          <a:avLst/>
          <a:gdLst/>
          <a:ahLst/>
          <a:cxnLst/>
          <a:rect l="0" t="0" r="0" b="0"/>
          <a:pathLst>
            <a:path>
              <a:moveTo>
                <a:pt x="798533" y="0"/>
              </a:moveTo>
              <a:lnTo>
                <a:pt x="798533" y="138588"/>
              </a:lnTo>
              <a:lnTo>
                <a:pt x="0" y="138588"/>
              </a:lnTo>
              <a:lnTo>
                <a:pt x="0" y="277176"/>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F0DEC-653E-4686-9F1E-EAEDD6828F43}">
      <dsp:nvSpPr>
        <dsp:cNvPr id="0" name=""/>
        <dsp:cNvSpPr/>
      </dsp:nvSpPr>
      <dsp:spPr>
        <a:xfrm>
          <a:off x="1461872" y="696502"/>
          <a:ext cx="2883421" cy="277176"/>
        </a:xfrm>
        <a:custGeom>
          <a:avLst/>
          <a:gdLst/>
          <a:ahLst/>
          <a:cxnLst/>
          <a:rect l="0" t="0" r="0" b="0"/>
          <a:pathLst>
            <a:path>
              <a:moveTo>
                <a:pt x="2883421" y="0"/>
              </a:moveTo>
              <a:lnTo>
                <a:pt x="2883421" y="138588"/>
              </a:lnTo>
              <a:lnTo>
                <a:pt x="0" y="138588"/>
              </a:lnTo>
              <a:lnTo>
                <a:pt x="0" y="277176"/>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E4D2C5-0E6D-4BC3-A98F-45284790D1AB}">
      <dsp:nvSpPr>
        <dsp:cNvPr id="0" name=""/>
        <dsp:cNvSpPr/>
      </dsp:nvSpPr>
      <dsp:spPr>
        <a:xfrm>
          <a:off x="4015321" y="36557"/>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4D6696-CFF0-46FE-B615-2C8B686AA511}">
      <dsp:nvSpPr>
        <dsp:cNvPr id="0" name=""/>
        <dsp:cNvSpPr/>
      </dsp:nvSpPr>
      <dsp:spPr>
        <a:xfrm>
          <a:off x="4015321" y="36557"/>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BAD57F-AFB7-48F7-9DBF-146577859542}">
      <dsp:nvSpPr>
        <dsp:cNvPr id="0" name=""/>
        <dsp:cNvSpPr/>
      </dsp:nvSpPr>
      <dsp:spPr>
        <a:xfrm>
          <a:off x="3685348" y="155347"/>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t>Machine Learning</a:t>
          </a:r>
        </a:p>
      </dsp:txBody>
      <dsp:txXfrm>
        <a:off x="3685348" y="155347"/>
        <a:ext cx="1319889" cy="422364"/>
      </dsp:txXfrm>
    </dsp:sp>
    <dsp:sp modelId="{6C6ECF47-2183-4B4D-A039-F464958D109A}">
      <dsp:nvSpPr>
        <dsp:cNvPr id="0" name=""/>
        <dsp:cNvSpPr/>
      </dsp:nvSpPr>
      <dsp:spPr>
        <a:xfrm>
          <a:off x="1131899" y="973679"/>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F85629-B9FD-4BAA-BF08-21315325D018}">
      <dsp:nvSpPr>
        <dsp:cNvPr id="0" name=""/>
        <dsp:cNvSpPr/>
      </dsp:nvSpPr>
      <dsp:spPr>
        <a:xfrm>
          <a:off x="1131899" y="973679"/>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BCC7C5-C1B7-4832-8C0D-A2389F8BECF9}">
      <dsp:nvSpPr>
        <dsp:cNvPr id="0" name=""/>
        <dsp:cNvSpPr/>
      </dsp:nvSpPr>
      <dsp:spPr>
        <a:xfrm>
          <a:off x="801927" y="1092469"/>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accent4">
                  <a:lumMod val="75000"/>
                </a:schemeClr>
              </a:solidFill>
            </a:rPr>
            <a:t>Supervised Learning</a:t>
          </a:r>
        </a:p>
      </dsp:txBody>
      <dsp:txXfrm>
        <a:off x="801927" y="1092469"/>
        <a:ext cx="1319889" cy="422364"/>
      </dsp:txXfrm>
    </dsp:sp>
    <dsp:sp modelId="{BBA2F978-B1C3-4885-A6C2-7351B235F6DC}">
      <dsp:nvSpPr>
        <dsp:cNvPr id="0" name=""/>
        <dsp:cNvSpPr/>
      </dsp:nvSpPr>
      <dsp:spPr>
        <a:xfrm>
          <a:off x="333366" y="1910800"/>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AF90E0-83E0-4C70-B356-CA8300003AA0}">
      <dsp:nvSpPr>
        <dsp:cNvPr id="0" name=""/>
        <dsp:cNvSpPr/>
      </dsp:nvSpPr>
      <dsp:spPr>
        <a:xfrm>
          <a:off x="333366" y="1910800"/>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84614B-B758-4D94-B2AA-01D0A1C3C3BD}">
      <dsp:nvSpPr>
        <dsp:cNvPr id="0" name=""/>
        <dsp:cNvSpPr/>
      </dsp:nvSpPr>
      <dsp:spPr>
        <a:xfrm>
          <a:off x="3394" y="2029590"/>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accent4">
                  <a:lumMod val="75000"/>
                </a:schemeClr>
              </a:solidFill>
            </a:rPr>
            <a:t>Regression</a:t>
          </a:r>
        </a:p>
      </dsp:txBody>
      <dsp:txXfrm>
        <a:off x="3394" y="2029590"/>
        <a:ext cx="1319889" cy="422364"/>
      </dsp:txXfrm>
    </dsp:sp>
    <dsp:sp modelId="{540185A7-4426-412F-8711-054C3B663C45}">
      <dsp:nvSpPr>
        <dsp:cNvPr id="0" name=""/>
        <dsp:cNvSpPr/>
      </dsp:nvSpPr>
      <dsp:spPr>
        <a:xfrm>
          <a:off x="1191294" y="2847921"/>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656C66-B485-41FC-B402-0F8EC8430C5C}">
      <dsp:nvSpPr>
        <dsp:cNvPr id="0" name=""/>
        <dsp:cNvSpPr/>
      </dsp:nvSpPr>
      <dsp:spPr>
        <a:xfrm>
          <a:off x="1191294" y="2847921"/>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39B3C-C47E-4267-A994-120A16923B4B}">
      <dsp:nvSpPr>
        <dsp:cNvPr id="0" name=""/>
        <dsp:cNvSpPr/>
      </dsp:nvSpPr>
      <dsp:spPr>
        <a:xfrm>
          <a:off x="861322" y="2966711"/>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highlight>
                <a:srgbClr val="FFFF00"/>
              </a:highlight>
            </a:rPr>
            <a:t>Decision Tree</a:t>
          </a:r>
        </a:p>
      </dsp:txBody>
      <dsp:txXfrm>
        <a:off x="861322" y="2966711"/>
        <a:ext cx="1319889" cy="422364"/>
      </dsp:txXfrm>
    </dsp:sp>
    <dsp:sp modelId="{3AB69AED-60FF-4DF8-9362-C61541D10D7A}">
      <dsp:nvSpPr>
        <dsp:cNvPr id="0" name=""/>
        <dsp:cNvSpPr/>
      </dsp:nvSpPr>
      <dsp:spPr>
        <a:xfrm>
          <a:off x="1191294" y="3785043"/>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3C5332-B47D-4256-97F6-F90999994846}">
      <dsp:nvSpPr>
        <dsp:cNvPr id="0" name=""/>
        <dsp:cNvSpPr/>
      </dsp:nvSpPr>
      <dsp:spPr>
        <a:xfrm>
          <a:off x="1191294" y="3785043"/>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EA2149-0FFE-4A31-9C59-FAC7F096673B}">
      <dsp:nvSpPr>
        <dsp:cNvPr id="0" name=""/>
        <dsp:cNvSpPr/>
      </dsp:nvSpPr>
      <dsp:spPr>
        <a:xfrm>
          <a:off x="861322" y="3903833"/>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highlight>
                <a:srgbClr val="FFFF00"/>
              </a:highlight>
            </a:rPr>
            <a:t>Linear Regression</a:t>
          </a:r>
        </a:p>
      </dsp:txBody>
      <dsp:txXfrm>
        <a:off x="861322" y="3903833"/>
        <a:ext cx="1319889" cy="422364"/>
      </dsp:txXfrm>
    </dsp:sp>
    <dsp:sp modelId="{DB9751B6-1E07-4875-B54D-91B0EF30590B}">
      <dsp:nvSpPr>
        <dsp:cNvPr id="0" name=""/>
        <dsp:cNvSpPr/>
      </dsp:nvSpPr>
      <dsp:spPr>
        <a:xfrm>
          <a:off x="1191294" y="4722164"/>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96E56F-9577-48C8-92DF-C2E17FF58A16}">
      <dsp:nvSpPr>
        <dsp:cNvPr id="0" name=""/>
        <dsp:cNvSpPr/>
      </dsp:nvSpPr>
      <dsp:spPr>
        <a:xfrm>
          <a:off x="1191294" y="4722164"/>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9296A1-D1EB-43B9-B1D3-2EC9BA6384C4}">
      <dsp:nvSpPr>
        <dsp:cNvPr id="0" name=""/>
        <dsp:cNvSpPr/>
      </dsp:nvSpPr>
      <dsp:spPr>
        <a:xfrm>
          <a:off x="861322" y="4840954"/>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highlight>
                <a:srgbClr val="FFFF00"/>
              </a:highlight>
            </a:rPr>
            <a:t>Logistic Regression</a:t>
          </a:r>
        </a:p>
      </dsp:txBody>
      <dsp:txXfrm>
        <a:off x="861322" y="4840954"/>
        <a:ext cx="1319889" cy="422364"/>
      </dsp:txXfrm>
    </dsp:sp>
    <dsp:sp modelId="{14949837-6871-4CBF-ABFD-CFED3B83EE8E}">
      <dsp:nvSpPr>
        <dsp:cNvPr id="0" name=""/>
        <dsp:cNvSpPr/>
      </dsp:nvSpPr>
      <dsp:spPr>
        <a:xfrm>
          <a:off x="1930433" y="1910800"/>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7ECB2E-38ED-4AF2-8BF4-8C520C46697F}">
      <dsp:nvSpPr>
        <dsp:cNvPr id="0" name=""/>
        <dsp:cNvSpPr/>
      </dsp:nvSpPr>
      <dsp:spPr>
        <a:xfrm>
          <a:off x="1930433" y="1910800"/>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8803A0-7CED-472E-BB1C-D69F74263A85}">
      <dsp:nvSpPr>
        <dsp:cNvPr id="0" name=""/>
        <dsp:cNvSpPr/>
      </dsp:nvSpPr>
      <dsp:spPr>
        <a:xfrm>
          <a:off x="1600460" y="2029590"/>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accent4">
                  <a:lumMod val="75000"/>
                </a:schemeClr>
              </a:solidFill>
            </a:rPr>
            <a:t>Classification</a:t>
          </a:r>
        </a:p>
      </dsp:txBody>
      <dsp:txXfrm>
        <a:off x="1600460" y="2029590"/>
        <a:ext cx="1319889" cy="422364"/>
      </dsp:txXfrm>
    </dsp:sp>
    <dsp:sp modelId="{2B81648F-635E-4DD5-84FF-2C62BD977D5E}">
      <dsp:nvSpPr>
        <dsp:cNvPr id="0" name=""/>
        <dsp:cNvSpPr/>
      </dsp:nvSpPr>
      <dsp:spPr>
        <a:xfrm>
          <a:off x="2788361" y="2847921"/>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102979-B749-42E5-9238-955B8E248806}">
      <dsp:nvSpPr>
        <dsp:cNvPr id="0" name=""/>
        <dsp:cNvSpPr/>
      </dsp:nvSpPr>
      <dsp:spPr>
        <a:xfrm>
          <a:off x="2788361" y="2847921"/>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E78250-E887-4F5A-89D9-52760D24700C}">
      <dsp:nvSpPr>
        <dsp:cNvPr id="0" name=""/>
        <dsp:cNvSpPr/>
      </dsp:nvSpPr>
      <dsp:spPr>
        <a:xfrm>
          <a:off x="2458388" y="2966711"/>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XGBoost</a:t>
          </a:r>
        </a:p>
      </dsp:txBody>
      <dsp:txXfrm>
        <a:off x="2458388" y="2966711"/>
        <a:ext cx="1319889" cy="422364"/>
      </dsp:txXfrm>
    </dsp:sp>
    <dsp:sp modelId="{6B131E60-1B86-41C2-9B0F-3F98AF24F088}">
      <dsp:nvSpPr>
        <dsp:cNvPr id="0" name=""/>
        <dsp:cNvSpPr/>
      </dsp:nvSpPr>
      <dsp:spPr>
        <a:xfrm>
          <a:off x="2788361" y="3785043"/>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408CAA-9B97-40DC-AD92-BC9646E2D05E}">
      <dsp:nvSpPr>
        <dsp:cNvPr id="0" name=""/>
        <dsp:cNvSpPr/>
      </dsp:nvSpPr>
      <dsp:spPr>
        <a:xfrm>
          <a:off x="2788361" y="3785043"/>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544B18-E760-4DB9-9B5C-CFEB693B35B9}">
      <dsp:nvSpPr>
        <dsp:cNvPr id="0" name=""/>
        <dsp:cNvSpPr/>
      </dsp:nvSpPr>
      <dsp:spPr>
        <a:xfrm>
          <a:off x="2458388" y="3903833"/>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highlight>
                <a:srgbClr val="FFFF00"/>
              </a:highlight>
            </a:rPr>
            <a:t>Random Forest</a:t>
          </a:r>
        </a:p>
      </dsp:txBody>
      <dsp:txXfrm>
        <a:off x="2458388" y="3903833"/>
        <a:ext cx="1319889" cy="422364"/>
      </dsp:txXfrm>
    </dsp:sp>
    <dsp:sp modelId="{29299CBF-5C87-4E1B-AC98-2E9945C744D1}">
      <dsp:nvSpPr>
        <dsp:cNvPr id="0" name=""/>
        <dsp:cNvSpPr/>
      </dsp:nvSpPr>
      <dsp:spPr>
        <a:xfrm>
          <a:off x="2788361" y="4722164"/>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8FFB7F-1B0E-42F5-9EBB-C4C3253B0C66}">
      <dsp:nvSpPr>
        <dsp:cNvPr id="0" name=""/>
        <dsp:cNvSpPr/>
      </dsp:nvSpPr>
      <dsp:spPr>
        <a:xfrm>
          <a:off x="2788361" y="4722164"/>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E0B401-2B2E-442F-9CAC-51E7D2032E92}">
      <dsp:nvSpPr>
        <dsp:cNvPr id="0" name=""/>
        <dsp:cNvSpPr/>
      </dsp:nvSpPr>
      <dsp:spPr>
        <a:xfrm>
          <a:off x="2458388" y="4840954"/>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Support Vector Machine</a:t>
          </a:r>
        </a:p>
      </dsp:txBody>
      <dsp:txXfrm>
        <a:off x="2458388" y="4840954"/>
        <a:ext cx="1319889" cy="422364"/>
      </dsp:txXfrm>
    </dsp:sp>
    <dsp:sp modelId="{ACD66E76-3EEC-4C01-AB78-9075586673AC}">
      <dsp:nvSpPr>
        <dsp:cNvPr id="0" name=""/>
        <dsp:cNvSpPr/>
      </dsp:nvSpPr>
      <dsp:spPr>
        <a:xfrm>
          <a:off x="4193185" y="973679"/>
          <a:ext cx="925638"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1D18B5-B128-462A-AD2F-1F6268C1EA75}">
      <dsp:nvSpPr>
        <dsp:cNvPr id="0" name=""/>
        <dsp:cNvSpPr/>
      </dsp:nvSpPr>
      <dsp:spPr>
        <a:xfrm>
          <a:off x="4193185" y="973679"/>
          <a:ext cx="925638"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516345-E215-49BB-92F8-ABD7AE565012}">
      <dsp:nvSpPr>
        <dsp:cNvPr id="0" name=""/>
        <dsp:cNvSpPr/>
      </dsp:nvSpPr>
      <dsp:spPr>
        <a:xfrm>
          <a:off x="3730366" y="1092469"/>
          <a:ext cx="1851276"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100000"/>
            </a:lnSpc>
            <a:spcBef>
              <a:spcPct val="0"/>
            </a:spcBef>
            <a:spcAft>
              <a:spcPts val="0"/>
            </a:spcAft>
            <a:buNone/>
          </a:pPr>
          <a:r>
            <a:rPr lang="en-US" sz="1800" b="1" kern="1200">
              <a:solidFill>
                <a:schemeClr val="accent5"/>
              </a:solidFill>
            </a:rPr>
            <a:t>Unsupervised</a:t>
          </a:r>
        </a:p>
        <a:p>
          <a:pPr marL="0" lvl="0" indent="0" algn="ctr" defTabSz="800100">
            <a:lnSpc>
              <a:spcPct val="100000"/>
            </a:lnSpc>
            <a:spcBef>
              <a:spcPct val="0"/>
            </a:spcBef>
            <a:spcAft>
              <a:spcPts val="0"/>
            </a:spcAft>
            <a:buNone/>
          </a:pPr>
          <a:r>
            <a:rPr lang="en-US" sz="1800" b="1" kern="1200">
              <a:solidFill>
                <a:schemeClr val="accent5"/>
              </a:solidFill>
            </a:rPr>
            <a:t>Learning</a:t>
          </a:r>
          <a:endParaRPr lang="en-US" sz="1800" b="1" kern="1200"/>
        </a:p>
      </dsp:txBody>
      <dsp:txXfrm>
        <a:off x="3730366" y="1092469"/>
        <a:ext cx="1851276" cy="422364"/>
      </dsp:txXfrm>
    </dsp:sp>
    <dsp:sp modelId="{70AB18FC-56EE-4E30-A043-4CCBEFA95BCF}">
      <dsp:nvSpPr>
        <dsp:cNvPr id="0" name=""/>
        <dsp:cNvSpPr/>
      </dsp:nvSpPr>
      <dsp:spPr>
        <a:xfrm>
          <a:off x="3527499" y="1910800"/>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3BCE9F-4AF8-45B9-8ACF-B12C15608E1E}">
      <dsp:nvSpPr>
        <dsp:cNvPr id="0" name=""/>
        <dsp:cNvSpPr/>
      </dsp:nvSpPr>
      <dsp:spPr>
        <a:xfrm>
          <a:off x="3527499" y="1910800"/>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6FA062-E287-4590-97FD-D28F79E6FBAA}">
      <dsp:nvSpPr>
        <dsp:cNvPr id="0" name=""/>
        <dsp:cNvSpPr/>
      </dsp:nvSpPr>
      <dsp:spPr>
        <a:xfrm>
          <a:off x="3197526" y="2029590"/>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accent5"/>
              </a:solidFill>
            </a:rPr>
            <a:t>Clustering</a:t>
          </a:r>
        </a:p>
      </dsp:txBody>
      <dsp:txXfrm>
        <a:off x="3197526" y="2029590"/>
        <a:ext cx="1319889" cy="422364"/>
      </dsp:txXfrm>
    </dsp:sp>
    <dsp:sp modelId="{00C28200-2B4D-475C-A7F1-7C1611140469}">
      <dsp:nvSpPr>
        <dsp:cNvPr id="0" name=""/>
        <dsp:cNvSpPr/>
      </dsp:nvSpPr>
      <dsp:spPr>
        <a:xfrm>
          <a:off x="4385427" y="2847921"/>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632868-F1A9-4A19-886B-10275A148D1B}">
      <dsp:nvSpPr>
        <dsp:cNvPr id="0" name=""/>
        <dsp:cNvSpPr/>
      </dsp:nvSpPr>
      <dsp:spPr>
        <a:xfrm>
          <a:off x="4385427" y="2847921"/>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04C167-D26B-41E5-B8A1-AF3098517299}">
      <dsp:nvSpPr>
        <dsp:cNvPr id="0" name=""/>
        <dsp:cNvSpPr/>
      </dsp:nvSpPr>
      <dsp:spPr>
        <a:xfrm>
          <a:off x="4055454" y="2966711"/>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accent5"/>
              </a:solidFill>
              <a:highlight>
                <a:srgbClr val="FFFF00"/>
              </a:highlight>
            </a:rPr>
            <a:t>K-Means</a:t>
          </a:r>
          <a:endParaRPr lang="en-US" sz="1500" b="1" kern="1200">
            <a:solidFill>
              <a:srgbClr val="7030A0"/>
            </a:solidFill>
            <a:highlight>
              <a:srgbClr val="FFFF00"/>
            </a:highlight>
          </a:endParaRPr>
        </a:p>
      </dsp:txBody>
      <dsp:txXfrm>
        <a:off x="4055454" y="2966711"/>
        <a:ext cx="1319889" cy="422364"/>
      </dsp:txXfrm>
    </dsp:sp>
    <dsp:sp modelId="{51727F0E-A50F-46AD-A420-912E910A8960}">
      <dsp:nvSpPr>
        <dsp:cNvPr id="0" name=""/>
        <dsp:cNvSpPr/>
      </dsp:nvSpPr>
      <dsp:spPr>
        <a:xfrm>
          <a:off x="4385427" y="3785043"/>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F03906-8912-4870-9E75-D813CDAABFF5}">
      <dsp:nvSpPr>
        <dsp:cNvPr id="0" name=""/>
        <dsp:cNvSpPr/>
      </dsp:nvSpPr>
      <dsp:spPr>
        <a:xfrm>
          <a:off x="4385427" y="3785043"/>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EF32FB-AE63-48AE-8FBF-E11031E38F8B}">
      <dsp:nvSpPr>
        <dsp:cNvPr id="0" name=""/>
        <dsp:cNvSpPr/>
      </dsp:nvSpPr>
      <dsp:spPr>
        <a:xfrm>
          <a:off x="4055454" y="3903833"/>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accent5"/>
              </a:solidFill>
              <a:highlight>
                <a:srgbClr val="FFFF00"/>
              </a:highlight>
            </a:rPr>
            <a:t>DBSCAN</a:t>
          </a:r>
        </a:p>
      </dsp:txBody>
      <dsp:txXfrm>
        <a:off x="4055454" y="3903833"/>
        <a:ext cx="1319889" cy="422364"/>
      </dsp:txXfrm>
    </dsp:sp>
    <dsp:sp modelId="{10916CA2-9BD1-44B8-9F5C-9AF24DD00B97}">
      <dsp:nvSpPr>
        <dsp:cNvPr id="0" name=""/>
        <dsp:cNvSpPr/>
      </dsp:nvSpPr>
      <dsp:spPr>
        <a:xfrm>
          <a:off x="4385427" y="4722164"/>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B9E418-5FD9-4979-9D6D-BCDDAB0DBDB9}">
      <dsp:nvSpPr>
        <dsp:cNvPr id="0" name=""/>
        <dsp:cNvSpPr/>
      </dsp:nvSpPr>
      <dsp:spPr>
        <a:xfrm>
          <a:off x="4385427" y="4722164"/>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1F769C-1478-477C-97BB-E1432CB17B6B}">
      <dsp:nvSpPr>
        <dsp:cNvPr id="0" name=""/>
        <dsp:cNvSpPr/>
      </dsp:nvSpPr>
      <dsp:spPr>
        <a:xfrm>
          <a:off x="4055454" y="4840954"/>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accent5"/>
              </a:solidFill>
            </a:rPr>
            <a:t>Hierarchical</a:t>
          </a:r>
        </a:p>
      </dsp:txBody>
      <dsp:txXfrm>
        <a:off x="4055454" y="4840954"/>
        <a:ext cx="1319889" cy="422364"/>
      </dsp:txXfrm>
    </dsp:sp>
    <dsp:sp modelId="{7AD4C66B-A3A9-46D8-BBAB-00A1B2AFFA1D}">
      <dsp:nvSpPr>
        <dsp:cNvPr id="0" name=""/>
        <dsp:cNvSpPr/>
      </dsp:nvSpPr>
      <dsp:spPr>
        <a:xfrm>
          <a:off x="5124565" y="1910800"/>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EC5583-C22F-47A1-B0B2-BFAFB5649C17}">
      <dsp:nvSpPr>
        <dsp:cNvPr id="0" name=""/>
        <dsp:cNvSpPr/>
      </dsp:nvSpPr>
      <dsp:spPr>
        <a:xfrm>
          <a:off x="5124565" y="1910800"/>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5831E5-37D1-4C07-A2DE-AE695EB79A2C}">
      <dsp:nvSpPr>
        <dsp:cNvPr id="0" name=""/>
        <dsp:cNvSpPr/>
      </dsp:nvSpPr>
      <dsp:spPr>
        <a:xfrm>
          <a:off x="4794592" y="2029590"/>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accent5"/>
              </a:solidFill>
            </a:rPr>
            <a:t>Dimensionality</a:t>
          </a:r>
          <a:r>
            <a:rPr lang="en-US" sz="1500" b="1" kern="1200">
              <a:solidFill>
                <a:srgbClr val="7030A0"/>
              </a:solidFill>
            </a:rPr>
            <a:t> </a:t>
          </a:r>
          <a:r>
            <a:rPr lang="en-US" sz="1500" b="1" kern="1200">
              <a:solidFill>
                <a:schemeClr val="accent5"/>
              </a:solidFill>
            </a:rPr>
            <a:t>Reduction</a:t>
          </a:r>
        </a:p>
      </dsp:txBody>
      <dsp:txXfrm>
        <a:off x="4794592" y="2029590"/>
        <a:ext cx="1319889" cy="422364"/>
      </dsp:txXfrm>
    </dsp:sp>
    <dsp:sp modelId="{59269A6D-6995-4064-B807-CD3D071C3DEB}">
      <dsp:nvSpPr>
        <dsp:cNvPr id="0" name=""/>
        <dsp:cNvSpPr/>
      </dsp:nvSpPr>
      <dsp:spPr>
        <a:xfrm>
          <a:off x="5982493" y="2847921"/>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052277-2592-493D-8ACE-0E9DC8953C65}">
      <dsp:nvSpPr>
        <dsp:cNvPr id="0" name=""/>
        <dsp:cNvSpPr/>
      </dsp:nvSpPr>
      <dsp:spPr>
        <a:xfrm>
          <a:off x="5982493" y="2847921"/>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F8765F-166E-4034-9746-BCB04CA98BCA}">
      <dsp:nvSpPr>
        <dsp:cNvPr id="0" name=""/>
        <dsp:cNvSpPr/>
      </dsp:nvSpPr>
      <dsp:spPr>
        <a:xfrm>
          <a:off x="5652520" y="2966711"/>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accent5"/>
              </a:solidFill>
            </a:rPr>
            <a:t>PCA</a:t>
          </a:r>
        </a:p>
      </dsp:txBody>
      <dsp:txXfrm>
        <a:off x="5652520" y="2966711"/>
        <a:ext cx="1319889" cy="422364"/>
      </dsp:txXfrm>
    </dsp:sp>
    <dsp:sp modelId="{C9007525-B2F7-4BAC-85CE-4053B25CF505}">
      <dsp:nvSpPr>
        <dsp:cNvPr id="0" name=""/>
        <dsp:cNvSpPr/>
      </dsp:nvSpPr>
      <dsp:spPr>
        <a:xfrm>
          <a:off x="5982493" y="3785043"/>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276AB1-13AC-42AD-89E3-A767AEC8DACD}">
      <dsp:nvSpPr>
        <dsp:cNvPr id="0" name=""/>
        <dsp:cNvSpPr/>
      </dsp:nvSpPr>
      <dsp:spPr>
        <a:xfrm>
          <a:off x="5982493" y="3785043"/>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0CB257-074F-48D4-A3EB-C6AA4A7FA8E2}">
      <dsp:nvSpPr>
        <dsp:cNvPr id="0" name=""/>
        <dsp:cNvSpPr/>
      </dsp:nvSpPr>
      <dsp:spPr>
        <a:xfrm>
          <a:off x="5652520" y="3903833"/>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accent5"/>
              </a:solidFill>
            </a:rPr>
            <a:t>SVD</a:t>
          </a:r>
        </a:p>
      </dsp:txBody>
      <dsp:txXfrm>
        <a:off x="5652520" y="3903833"/>
        <a:ext cx="1319889" cy="422364"/>
      </dsp:txXfrm>
    </dsp:sp>
    <dsp:sp modelId="{5B474F99-0E31-485E-B574-614E7F6813AB}">
      <dsp:nvSpPr>
        <dsp:cNvPr id="0" name=""/>
        <dsp:cNvSpPr/>
      </dsp:nvSpPr>
      <dsp:spPr>
        <a:xfrm>
          <a:off x="5982493" y="4722164"/>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5E114E-2461-4A52-97C1-D5C9BD842F8D}">
      <dsp:nvSpPr>
        <dsp:cNvPr id="0" name=""/>
        <dsp:cNvSpPr/>
      </dsp:nvSpPr>
      <dsp:spPr>
        <a:xfrm>
          <a:off x="5982493" y="4722164"/>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2DDA11-D060-44F6-A08C-DBD7CA0A3EE8}">
      <dsp:nvSpPr>
        <dsp:cNvPr id="0" name=""/>
        <dsp:cNvSpPr/>
      </dsp:nvSpPr>
      <dsp:spPr>
        <a:xfrm>
          <a:off x="5652520" y="4840954"/>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accent5"/>
              </a:solidFill>
            </a:rPr>
            <a:t>Discriminant Analysis</a:t>
          </a:r>
        </a:p>
      </dsp:txBody>
      <dsp:txXfrm>
        <a:off x="5652520" y="4840954"/>
        <a:ext cx="1319889" cy="422364"/>
      </dsp:txXfrm>
    </dsp:sp>
    <dsp:sp modelId="{4CEDA188-901A-4F2A-A42B-560235AEAD3F}">
      <dsp:nvSpPr>
        <dsp:cNvPr id="0" name=""/>
        <dsp:cNvSpPr/>
      </dsp:nvSpPr>
      <dsp:spPr>
        <a:xfrm>
          <a:off x="6519218" y="973679"/>
          <a:ext cx="912960"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5046CE-0C98-4828-815C-475C515D4501}">
      <dsp:nvSpPr>
        <dsp:cNvPr id="0" name=""/>
        <dsp:cNvSpPr/>
      </dsp:nvSpPr>
      <dsp:spPr>
        <a:xfrm>
          <a:off x="6519218" y="973679"/>
          <a:ext cx="912960"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C3669E-F8B6-46C8-8C48-C5464B608B58}">
      <dsp:nvSpPr>
        <dsp:cNvPr id="0" name=""/>
        <dsp:cNvSpPr/>
      </dsp:nvSpPr>
      <dsp:spPr>
        <a:xfrm>
          <a:off x="6062737" y="1092469"/>
          <a:ext cx="1825921"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accent3"/>
              </a:solidFill>
            </a:rPr>
            <a:t>Reinforcement Learning</a:t>
          </a:r>
        </a:p>
      </dsp:txBody>
      <dsp:txXfrm>
        <a:off x="6062737" y="1092469"/>
        <a:ext cx="1825921" cy="422364"/>
      </dsp:txXfrm>
    </dsp:sp>
    <dsp:sp modelId="{85A32B05-46EF-421F-9744-75D2D999B41D}">
      <dsp:nvSpPr>
        <dsp:cNvPr id="0" name=""/>
        <dsp:cNvSpPr/>
      </dsp:nvSpPr>
      <dsp:spPr>
        <a:xfrm>
          <a:off x="7579559" y="1910800"/>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6AEC24-3437-437B-806C-54A87A036B86}">
      <dsp:nvSpPr>
        <dsp:cNvPr id="0" name=""/>
        <dsp:cNvSpPr/>
      </dsp:nvSpPr>
      <dsp:spPr>
        <a:xfrm>
          <a:off x="7579559" y="1910800"/>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D1A40C-348D-47F9-ABBB-F766E348B881}">
      <dsp:nvSpPr>
        <dsp:cNvPr id="0" name=""/>
        <dsp:cNvSpPr/>
      </dsp:nvSpPr>
      <dsp:spPr>
        <a:xfrm>
          <a:off x="7249587" y="2029590"/>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accent3"/>
              </a:solidFill>
            </a:rPr>
            <a:t>Q-Learning</a:t>
          </a:r>
        </a:p>
      </dsp:txBody>
      <dsp:txXfrm>
        <a:off x="7249587" y="2029590"/>
        <a:ext cx="1319889" cy="422364"/>
      </dsp:txXfrm>
    </dsp:sp>
    <dsp:sp modelId="{7249A86D-1F92-4232-8AE7-91815BB3A654}">
      <dsp:nvSpPr>
        <dsp:cNvPr id="0" name=""/>
        <dsp:cNvSpPr/>
      </dsp:nvSpPr>
      <dsp:spPr>
        <a:xfrm>
          <a:off x="7579559" y="2847921"/>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B19CCF-D994-425A-8191-A0111A7946E5}">
      <dsp:nvSpPr>
        <dsp:cNvPr id="0" name=""/>
        <dsp:cNvSpPr/>
      </dsp:nvSpPr>
      <dsp:spPr>
        <a:xfrm>
          <a:off x="7579559" y="2847921"/>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3573A4-B62E-40DF-A9E8-44DF242ABB18}">
      <dsp:nvSpPr>
        <dsp:cNvPr id="0" name=""/>
        <dsp:cNvSpPr/>
      </dsp:nvSpPr>
      <dsp:spPr>
        <a:xfrm>
          <a:off x="7249587" y="2966711"/>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accent3"/>
              </a:solidFill>
            </a:rPr>
            <a:t>DQN</a:t>
          </a:r>
        </a:p>
      </dsp:txBody>
      <dsp:txXfrm>
        <a:off x="7249587" y="2966711"/>
        <a:ext cx="1319889" cy="422364"/>
      </dsp:txXfrm>
    </dsp:sp>
    <dsp:sp modelId="{9A7E04D5-90F8-4406-B428-CE62F5CF9A2D}">
      <dsp:nvSpPr>
        <dsp:cNvPr id="0" name=""/>
        <dsp:cNvSpPr/>
      </dsp:nvSpPr>
      <dsp:spPr>
        <a:xfrm>
          <a:off x="7579559" y="3785043"/>
          <a:ext cx="659944" cy="659944"/>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37364C-2904-4168-A829-CE7B9F6AA7F5}">
      <dsp:nvSpPr>
        <dsp:cNvPr id="0" name=""/>
        <dsp:cNvSpPr/>
      </dsp:nvSpPr>
      <dsp:spPr>
        <a:xfrm>
          <a:off x="7579559" y="3785043"/>
          <a:ext cx="659944" cy="659944"/>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49A5D9-8784-46BA-A2FB-F2E35FD34A5B}">
      <dsp:nvSpPr>
        <dsp:cNvPr id="0" name=""/>
        <dsp:cNvSpPr/>
      </dsp:nvSpPr>
      <dsp:spPr>
        <a:xfrm>
          <a:off x="7249587" y="3903833"/>
          <a:ext cx="1319889" cy="42236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accent3"/>
              </a:solidFill>
            </a:rPr>
            <a:t>SARSA</a:t>
          </a:r>
        </a:p>
      </dsp:txBody>
      <dsp:txXfrm>
        <a:off x="7249587" y="3903833"/>
        <a:ext cx="1319889" cy="422364"/>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1/8/2026</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Pearson_correlation_coefficient" TargetMode="External"/><Relationship Id="rId7" Type="http://schemas.openxmlformats.org/officeDocument/2006/relationships/hyperlink" Target="https://en.wikipedia.org/wiki/Fisher_transforma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Confidence_interval" TargetMode="External"/><Relationship Id="rId5" Type="http://schemas.openxmlformats.org/officeDocument/2006/relationships/hyperlink" Target="https://en.wikipedia.org/wiki/P-value" TargetMode="External"/><Relationship Id="rId4" Type="http://schemas.openxmlformats.org/officeDocument/2006/relationships/hyperlink" Target="https://en.wikipedia.org/wiki/Coefficient_of_determination"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Pearson_correlation_coefficient" TargetMode="External"/><Relationship Id="rId7" Type="http://schemas.openxmlformats.org/officeDocument/2006/relationships/hyperlink" Target="https://en.wikipedia.org/wiki/Fisher_transform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Confidence_interval" TargetMode="External"/><Relationship Id="rId5" Type="http://schemas.openxmlformats.org/officeDocument/2006/relationships/hyperlink" Target="https://en.wikipedia.org/wiki/P-value" TargetMode="External"/><Relationship Id="rId4" Type="http://schemas.openxmlformats.org/officeDocument/2006/relationships/hyperlink" Target="https://en.wikipedia.org/wiki/Coefficient_of_determination"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Pearson_correlation_coefficient" TargetMode="External"/><Relationship Id="rId7" Type="http://schemas.openxmlformats.org/officeDocument/2006/relationships/hyperlink" Target="https://en.wikipedia.org/wiki/Fisher_transforma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Confidence_interval" TargetMode="External"/><Relationship Id="rId5" Type="http://schemas.openxmlformats.org/officeDocument/2006/relationships/hyperlink" Target="https://en.wikipedia.org/wiki/P-value" TargetMode="External"/><Relationship Id="rId4" Type="http://schemas.openxmlformats.org/officeDocument/2006/relationships/hyperlink" Target="https://en.wikipedia.org/wiki/Coefficient_of_determina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Pearson_correlation_coefficient" TargetMode="External"/><Relationship Id="rId7" Type="http://schemas.openxmlformats.org/officeDocument/2006/relationships/hyperlink" Target="https://en.wikipedia.org/wiki/Fisher_transforma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Confidence_interval" TargetMode="External"/><Relationship Id="rId5" Type="http://schemas.openxmlformats.org/officeDocument/2006/relationships/hyperlink" Target="https://en.wikipedia.org/wiki/P-value" TargetMode="External"/><Relationship Id="rId4" Type="http://schemas.openxmlformats.org/officeDocument/2006/relationships/hyperlink" Target="https://en.wikipedia.org/wiki/Coefficient_of_determin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&lt;Notes&gt;</a:t>
            </a:r>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428917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11111"/>
                </a:solidFill>
                <a:effectLst/>
                <a:latin typeface="Segoe UI" panose="020B0502040204020203" pitchFamily="34" charset="0"/>
              </a:rPr>
              <a:t>Correlation r = 0.9925585</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3"/>
              </a:rPr>
              <a:t>Pearson correlation coefficient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lang="en-US" dirty="0"/>
            </a:br>
            <a:br>
              <a:rPr lang="en-US" dirty="0"/>
            </a:br>
            <a:r>
              <a:rPr lang="en-US" b="1" i="0" dirty="0">
                <a:solidFill>
                  <a:srgbClr val="111111"/>
                </a:solidFill>
                <a:effectLst/>
                <a:latin typeface="Segoe UI" panose="020B0502040204020203" pitchFamily="34" charset="0"/>
              </a:rPr>
              <a:t>r</a:t>
            </a:r>
            <a:r>
              <a:rPr lang="en-US" b="1" i="1" baseline="30000" dirty="0">
                <a:solidFill>
                  <a:srgbClr val="111111"/>
                </a:solidFill>
                <a:effectLst/>
                <a:latin typeface="Segoe UI" panose="020B0502040204020203" pitchFamily="34" charset="0"/>
              </a:rPr>
              <a:t>2</a:t>
            </a:r>
            <a:r>
              <a:rPr lang="en-US" b="1" i="0" dirty="0">
                <a:solidFill>
                  <a:srgbClr val="111111"/>
                </a:solidFill>
                <a:effectLst/>
                <a:latin typeface="Segoe UI" panose="020B0502040204020203" pitchFamily="34" charset="0"/>
              </a:rPr>
              <a:t> = 0.9851723</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4"/>
              </a:rPr>
              <a:t>Coefficient of determination</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This means </a:t>
            </a:r>
            <a:r>
              <a:rPr lang="en-US" b="1" i="0" dirty="0">
                <a:solidFill>
                  <a:srgbClr val="111111"/>
                </a:solidFill>
                <a:effectLst/>
                <a:latin typeface="Segoe UI" panose="020B0502040204020203" pitchFamily="34" charset="0"/>
              </a:rPr>
              <a:t>98.5% </a:t>
            </a:r>
            <a:r>
              <a:rPr lang="en-US" b="0" i="0" dirty="0">
                <a:solidFill>
                  <a:srgbClr val="111111"/>
                </a:solidFill>
                <a:effectLst/>
                <a:highlight>
                  <a:srgbClr val="FEFEFE"/>
                </a:highlight>
                <a:latin typeface="Segoe UI" panose="020B0502040204020203" pitchFamily="34" charset="0"/>
              </a:rPr>
              <a:t>of the change in the one variable </a:t>
            </a:r>
            <a:r>
              <a:rPr lang="en-US" b="0" i="1" dirty="0">
                <a:solidFill>
                  <a:srgbClr val="111111"/>
                </a:solidFill>
                <a:effectLst/>
                <a:latin typeface="Segoe UI" panose="020B0502040204020203" pitchFamily="34" charset="0"/>
              </a:rPr>
              <a:t>(i.e., The divorce rate in Maine)</a:t>
            </a:r>
            <a:r>
              <a:rPr lang="en-US" b="0" i="0" dirty="0">
                <a:solidFill>
                  <a:srgbClr val="111111"/>
                </a:solidFill>
                <a:effectLst/>
                <a:highlight>
                  <a:srgbClr val="FEFEFE"/>
                </a:highlight>
                <a:latin typeface="Segoe UI" panose="020B0502040204020203" pitchFamily="34" charset="0"/>
              </a:rPr>
              <a:t> is predictable based on the change in the other </a:t>
            </a:r>
            <a:r>
              <a:rPr lang="en-US" b="0" i="1" dirty="0">
                <a:solidFill>
                  <a:srgbClr val="111111"/>
                </a:solidFill>
                <a:effectLst/>
                <a:latin typeface="Segoe UI" panose="020B0502040204020203" pitchFamily="34" charset="0"/>
              </a:rPr>
              <a:t>(i.e., Per capita consumption of margarine)</a:t>
            </a:r>
            <a:r>
              <a:rPr lang="en-US" b="0" i="0" dirty="0">
                <a:solidFill>
                  <a:srgbClr val="111111"/>
                </a:solidFill>
                <a:effectLst/>
                <a:highlight>
                  <a:srgbClr val="FEFEFE"/>
                </a:highlight>
                <a:latin typeface="Segoe UI" panose="020B0502040204020203" pitchFamily="34" charset="0"/>
              </a:rPr>
              <a:t> over the 10 years from 2000 through 2009.</a:t>
            </a:r>
            <a:br>
              <a:rPr lang="en-US" dirty="0"/>
            </a:br>
            <a:br>
              <a:rPr lang="en-US" dirty="0"/>
            </a:br>
            <a:r>
              <a:rPr lang="en-US" b="1" i="0" dirty="0">
                <a:solidFill>
                  <a:srgbClr val="111111"/>
                </a:solidFill>
                <a:effectLst/>
                <a:latin typeface="Segoe UI" panose="020B0502040204020203" pitchFamily="34" charset="0"/>
              </a:rPr>
              <a:t>p &lt; 0.01,</a:t>
            </a:r>
            <a:r>
              <a:rPr lang="en-US" b="0" i="0" dirty="0">
                <a:solidFill>
                  <a:srgbClr val="111111"/>
                </a:solidFill>
                <a:effectLst/>
                <a:highlight>
                  <a:srgbClr val="FEFEFE"/>
                </a:highlight>
                <a:latin typeface="Segoe UI" panose="020B0502040204020203" pitchFamily="34" charset="0"/>
              </a:rPr>
              <a:t> which is statistically significant(</a:t>
            </a:r>
            <a:r>
              <a:rPr lang="en-US" b="0" i="0" u="none" strike="noStrike" dirty="0">
                <a:solidFill>
                  <a:srgbClr val="BA0F27"/>
                </a:solidFill>
                <a:effectLst/>
                <a:latin typeface="Segoe UI" panose="020B0502040204020203" pitchFamily="34" charset="0"/>
                <a:hlinkClick r:id="rId5"/>
              </a:rPr>
              <a:t>Null hypothesis significance test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1.3E-8.</a:t>
            </a:r>
            <a:r>
              <a:rPr lang="en-US" b="0" i="1" baseline="30000" dirty="0">
                <a:solidFill>
                  <a:srgbClr val="111111"/>
                </a:solidFill>
                <a:effectLst/>
                <a:latin typeface="Segoe UI" panose="020B0502040204020203" pitchFamily="34" charset="0"/>
              </a:rPr>
              <a:t>Show</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a measure of how probable it is that we would randomly find a result this </a:t>
            </a:r>
            <a:r>
              <a:rPr lang="en-US" b="0" i="0" dirty="0" err="1">
                <a:solidFill>
                  <a:srgbClr val="111111"/>
                </a:solidFill>
                <a:effectLst/>
                <a:highlight>
                  <a:srgbClr val="FEFEFE"/>
                </a:highlight>
                <a:latin typeface="Segoe UI" panose="020B0502040204020203" pitchFamily="34" charset="0"/>
              </a:rPr>
              <a:t>extreme.</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On average, you will find a </a:t>
            </a:r>
            <a:r>
              <a:rPr lang="en-US" b="0" i="0" dirty="0" err="1">
                <a:solidFill>
                  <a:srgbClr val="111111"/>
                </a:solidFill>
                <a:effectLst/>
                <a:highlight>
                  <a:srgbClr val="FEFEFE"/>
                </a:highlight>
                <a:latin typeface="Segoe UI" panose="020B0502040204020203" pitchFamily="34" charset="0"/>
              </a:rPr>
              <a:t>correaltion</a:t>
            </a:r>
            <a:r>
              <a:rPr lang="en-US" b="0" i="0" dirty="0">
                <a:solidFill>
                  <a:srgbClr val="111111"/>
                </a:solidFill>
                <a:effectLst/>
                <a:highlight>
                  <a:srgbClr val="FEFEFE"/>
                </a:highlight>
                <a:latin typeface="Segoe UI" panose="020B0502040204020203" pitchFamily="34" charset="0"/>
              </a:rPr>
              <a:t> as strong as 0.99 in 1.3E-6% of random cases. Said differently, if you correlated 75,206,215 random </a:t>
            </a:r>
            <a:r>
              <a:rPr lang="en-US" b="0" i="0" dirty="0" err="1">
                <a:solidFill>
                  <a:srgbClr val="111111"/>
                </a:solidFill>
                <a:effectLst/>
                <a:highlight>
                  <a:srgbClr val="FEFEFE"/>
                </a:highlight>
                <a:latin typeface="Segoe UI" panose="020B0502040204020203" pitchFamily="34" charset="0"/>
              </a:rPr>
              <a:t>variables</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with the same 9 degrees of freedom, </a:t>
            </a:r>
            <a:r>
              <a:rPr lang="en-US" b="0" i="1" baseline="30000" dirty="0">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you would randomly expect to find a correlation as strong as this one.</a:t>
            </a:r>
            <a:br>
              <a:rPr lang="en-US" dirty="0"/>
            </a:br>
            <a:br>
              <a:rPr lang="en-US" dirty="0"/>
            </a:br>
            <a:r>
              <a:rPr lang="en-US" b="1" i="0" dirty="0">
                <a:solidFill>
                  <a:srgbClr val="111111"/>
                </a:solidFill>
                <a:effectLst/>
                <a:latin typeface="Segoe UI" panose="020B0502040204020203" pitchFamily="34" charset="0"/>
              </a:rPr>
              <a:t>[ 0.97, 1 ] 95% correlation </a:t>
            </a:r>
            <a:r>
              <a:rPr lang="en-US" b="1" i="0" u="none" strike="noStrike" dirty="0">
                <a:solidFill>
                  <a:srgbClr val="BA0F27"/>
                </a:solidFill>
                <a:effectLst/>
                <a:latin typeface="Segoe UI" panose="020B0502040204020203" pitchFamily="34" charset="0"/>
                <a:hlinkClick r:id="rId6"/>
              </a:rPr>
              <a:t>confidence interval</a:t>
            </a:r>
            <a:r>
              <a:rPr lang="en-US" b="0" i="0" dirty="0">
                <a:solidFill>
                  <a:srgbClr val="111111"/>
                </a:solidFill>
                <a:effectLst/>
                <a:highlight>
                  <a:srgbClr val="FEFEFE"/>
                </a:highlight>
                <a:latin typeface="Segoe UI" panose="020B0502040204020203" pitchFamily="34" charset="0"/>
              </a:rPr>
              <a:t> (using the </a:t>
            </a:r>
            <a:r>
              <a:rPr lang="en-US" b="0" i="0" u="none" strike="noStrike" dirty="0">
                <a:solidFill>
                  <a:srgbClr val="BA0F27"/>
                </a:solidFill>
                <a:effectLst/>
                <a:latin typeface="Segoe UI" panose="020B0502040204020203" pitchFamily="34" charset="0"/>
                <a:hlinkClick r:id="rId7"/>
              </a:rPr>
              <a:t>Fisher z-transformation</a:t>
            </a:r>
            <a:r>
              <a:rPr lang="en-US" b="0" i="0" dirty="0">
                <a:solidFill>
                  <a:srgbClr val="111111"/>
                </a:solidFill>
                <a:effectLst/>
                <a:highlight>
                  <a:srgbClr val="FEFEFE"/>
                </a:highlight>
                <a:latin typeface="Segoe UI" panose="020B0502040204020203" pitchFamily="34" charset="0"/>
              </a:rPr>
              <a:t>)</a:t>
            </a:r>
            <a:br>
              <a:rPr lang="en-US" dirty="0"/>
            </a:br>
            <a:r>
              <a:rPr lang="en-US" b="0" i="1" baseline="30000" dirty="0">
                <a:solidFill>
                  <a:srgbClr val="111111"/>
                </a:solidFill>
                <a:effectLst/>
                <a:latin typeface="Segoe UI" panose="020B0502040204020203" pitchFamily="34" charset="0"/>
              </a:rPr>
              <a:t>Read more about the confidence interval</a:t>
            </a:r>
            <a:br>
              <a:rPr lang="en-US" dirty="0"/>
            </a:br>
            <a:br>
              <a:rPr lang="en-US" dirty="0"/>
            </a:br>
            <a:r>
              <a:rPr lang="en-US" b="0" i="0" dirty="0">
                <a:solidFill>
                  <a:srgbClr val="111111"/>
                </a:solidFill>
                <a:effectLst/>
                <a:highlight>
                  <a:srgbClr val="FEFEFE"/>
                </a:highlight>
                <a:latin typeface="Segoe UI" panose="020B0502040204020203" pitchFamily="34" charset="0"/>
              </a:rPr>
              <a:t>All values for the years included above: </a:t>
            </a:r>
            <a:r>
              <a:rPr lang="en-US" b="0" i="1" baseline="30000" dirty="0">
                <a:solidFill>
                  <a:srgbClr val="111111"/>
                </a:solidFill>
                <a:effectLst/>
                <a:latin typeface="Segoe UI" panose="020B0502040204020203" pitchFamily="34" charset="0"/>
              </a:rPr>
              <a:t>Note</a:t>
            </a:r>
            <a:r>
              <a:rPr lang="en-US" b="1" i="0" dirty="0">
                <a:solidFill>
                  <a:srgbClr val="111111"/>
                </a:solidFill>
                <a:effectLst/>
                <a:latin typeface="Segoe UI" panose="020B0502040204020203" pitchFamily="34" charset="0"/>
              </a:rPr>
              <a:t>2000200120022003200420052006200720082009Per capita consumption of margarine (Pounds of margarine)</a:t>
            </a:r>
            <a:r>
              <a:rPr lang="en-US" b="0" i="0" dirty="0">
                <a:solidFill>
                  <a:srgbClr val="111111"/>
                </a:solidFill>
                <a:effectLst/>
                <a:latin typeface="Segoe UI" panose="020B0502040204020203" pitchFamily="34" charset="0"/>
              </a:rPr>
              <a:t>8.276.55.35.244.64.54.23.7</a:t>
            </a:r>
            <a:r>
              <a:rPr lang="en-US" b="1" i="0" dirty="0">
                <a:solidFill>
                  <a:srgbClr val="111111"/>
                </a:solidFill>
                <a:effectLst/>
                <a:latin typeface="Segoe UI" panose="020B0502040204020203" pitchFamily="34" charset="0"/>
              </a:rPr>
              <a:t>The divorce rate in Maine (Divorce rate)</a:t>
            </a:r>
            <a:r>
              <a:rPr lang="en-US" b="0" i="0" dirty="0">
                <a:solidFill>
                  <a:srgbClr val="111111"/>
                </a:solidFill>
                <a:effectLst/>
                <a:latin typeface="Segoe UI" panose="020B0502040204020203" pitchFamily="34" charset="0"/>
              </a:rPr>
              <a:t>54.74.64.44.34.14.24.24.24.1</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17</a:t>
            </a:fld>
            <a:endParaRPr lang="en-US"/>
          </a:p>
        </p:txBody>
      </p:sp>
    </p:spTree>
    <p:extLst>
      <p:ext uri="{BB962C8B-B14F-4D97-AF65-F5344CB8AC3E}">
        <p14:creationId xmlns:p14="http://schemas.microsoft.com/office/powerpoint/2010/main" val="243731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11111"/>
                </a:solidFill>
                <a:effectLst/>
                <a:latin typeface="Segoe UI" panose="020B0502040204020203" pitchFamily="34" charset="0"/>
              </a:rPr>
              <a:t>Correlation r = 0.9313793</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3"/>
              </a:rPr>
              <a:t>Pearson correlation coefficient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lang="en-US" dirty="0"/>
            </a:br>
            <a:br>
              <a:rPr lang="en-US" dirty="0"/>
            </a:br>
            <a:r>
              <a:rPr lang="en-US" b="1" i="0" dirty="0">
                <a:solidFill>
                  <a:srgbClr val="111111"/>
                </a:solidFill>
                <a:effectLst/>
                <a:latin typeface="Segoe UI" panose="020B0502040204020203" pitchFamily="34" charset="0"/>
              </a:rPr>
              <a:t>r</a:t>
            </a:r>
            <a:r>
              <a:rPr lang="en-US" b="1" i="1" baseline="30000" dirty="0">
                <a:solidFill>
                  <a:srgbClr val="111111"/>
                </a:solidFill>
                <a:effectLst/>
                <a:latin typeface="Segoe UI" panose="020B0502040204020203" pitchFamily="34" charset="0"/>
              </a:rPr>
              <a:t>2</a:t>
            </a:r>
            <a:r>
              <a:rPr lang="en-US" b="1" i="0" dirty="0">
                <a:solidFill>
                  <a:srgbClr val="111111"/>
                </a:solidFill>
                <a:effectLst/>
                <a:latin typeface="Segoe UI" panose="020B0502040204020203" pitchFamily="34" charset="0"/>
              </a:rPr>
              <a:t> = 0.8674674</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4"/>
              </a:rPr>
              <a:t>Coefficient of determination</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This means </a:t>
            </a:r>
            <a:r>
              <a:rPr lang="en-US" b="1" i="0" dirty="0">
                <a:solidFill>
                  <a:srgbClr val="111111"/>
                </a:solidFill>
                <a:effectLst/>
                <a:latin typeface="Segoe UI" panose="020B0502040204020203" pitchFamily="34" charset="0"/>
              </a:rPr>
              <a:t>86.7% </a:t>
            </a:r>
            <a:r>
              <a:rPr lang="en-US" b="0" i="0" dirty="0">
                <a:solidFill>
                  <a:srgbClr val="111111"/>
                </a:solidFill>
                <a:effectLst/>
                <a:highlight>
                  <a:srgbClr val="FEFEFE"/>
                </a:highlight>
                <a:latin typeface="Segoe UI" panose="020B0502040204020203" pitchFamily="34" charset="0"/>
              </a:rPr>
              <a:t>of the change in the one variable </a:t>
            </a:r>
            <a:r>
              <a:rPr lang="en-US" b="0" i="1" dirty="0">
                <a:solidFill>
                  <a:srgbClr val="111111"/>
                </a:solidFill>
                <a:effectLst/>
                <a:latin typeface="Segoe UI" panose="020B0502040204020203" pitchFamily="34" charset="0"/>
              </a:rPr>
              <a:t>(i.e., UFO sightings in South Carolina)</a:t>
            </a:r>
            <a:r>
              <a:rPr lang="en-US" b="0" i="0" dirty="0">
                <a:solidFill>
                  <a:srgbClr val="111111"/>
                </a:solidFill>
                <a:effectLst/>
                <a:highlight>
                  <a:srgbClr val="FEFEFE"/>
                </a:highlight>
                <a:latin typeface="Segoe UI" panose="020B0502040204020203" pitchFamily="34" charset="0"/>
              </a:rPr>
              <a:t> is predictable based on the change in the other </a:t>
            </a:r>
            <a:r>
              <a:rPr lang="en-US" b="0" i="1" dirty="0">
                <a:solidFill>
                  <a:srgbClr val="111111"/>
                </a:solidFill>
                <a:effectLst/>
                <a:latin typeface="Segoe UI" panose="020B0502040204020203" pitchFamily="34" charset="0"/>
              </a:rPr>
              <a:t>(i.e., Popularity of the first name Annabelle)</a:t>
            </a:r>
            <a:r>
              <a:rPr lang="en-US" b="0" i="0" dirty="0">
                <a:solidFill>
                  <a:srgbClr val="111111"/>
                </a:solidFill>
                <a:effectLst/>
                <a:highlight>
                  <a:srgbClr val="FEFEFE"/>
                </a:highlight>
                <a:latin typeface="Segoe UI" panose="020B0502040204020203" pitchFamily="34" charset="0"/>
              </a:rPr>
              <a:t> over the 47 years from 1975 through 2021.</a:t>
            </a:r>
            <a:br>
              <a:rPr lang="en-US" dirty="0"/>
            </a:br>
            <a:br>
              <a:rPr lang="en-US" dirty="0"/>
            </a:br>
            <a:r>
              <a:rPr lang="en-US" b="1" i="0" dirty="0">
                <a:solidFill>
                  <a:srgbClr val="111111"/>
                </a:solidFill>
                <a:effectLst/>
                <a:latin typeface="Segoe UI" panose="020B0502040204020203" pitchFamily="34" charset="0"/>
              </a:rPr>
              <a:t>p &lt; 0.01,</a:t>
            </a:r>
            <a:r>
              <a:rPr lang="en-US" b="0" i="0" dirty="0">
                <a:solidFill>
                  <a:srgbClr val="111111"/>
                </a:solidFill>
                <a:effectLst/>
                <a:highlight>
                  <a:srgbClr val="FEFEFE"/>
                </a:highlight>
                <a:latin typeface="Segoe UI" panose="020B0502040204020203" pitchFamily="34" charset="0"/>
              </a:rPr>
              <a:t> which is statistically significant(</a:t>
            </a:r>
            <a:r>
              <a:rPr lang="en-US" b="0" i="0" u="none" strike="noStrike" dirty="0">
                <a:solidFill>
                  <a:srgbClr val="BA0F27"/>
                </a:solidFill>
                <a:effectLst/>
                <a:latin typeface="Segoe UI" panose="020B0502040204020203" pitchFamily="34" charset="0"/>
                <a:hlinkClick r:id="rId5"/>
              </a:rPr>
              <a:t>Null hypothesis significance test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2.3E-21.</a:t>
            </a:r>
            <a:r>
              <a:rPr lang="en-US" b="0" i="1" baseline="30000" dirty="0">
                <a:solidFill>
                  <a:srgbClr val="111111"/>
                </a:solidFill>
                <a:effectLst/>
                <a:latin typeface="Segoe UI" panose="020B0502040204020203" pitchFamily="34" charset="0"/>
              </a:rPr>
              <a:t>Show</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a measure of how probable it is that we would randomly find a result this </a:t>
            </a:r>
            <a:r>
              <a:rPr lang="en-US" b="0" i="0" dirty="0" err="1">
                <a:solidFill>
                  <a:srgbClr val="111111"/>
                </a:solidFill>
                <a:effectLst/>
                <a:highlight>
                  <a:srgbClr val="FEFEFE"/>
                </a:highlight>
                <a:latin typeface="Segoe UI" panose="020B0502040204020203" pitchFamily="34" charset="0"/>
              </a:rPr>
              <a:t>extreme.</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On average, you will find a </a:t>
            </a:r>
            <a:r>
              <a:rPr lang="en-US" b="0" i="0" dirty="0" err="1">
                <a:solidFill>
                  <a:srgbClr val="111111"/>
                </a:solidFill>
                <a:effectLst/>
                <a:highlight>
                  <a:srgbClr val="FEFEFE"/>
                </a:highlight>
                <a:latin typeface="Segoe UI" panose="020B0502040204020203" pitchFamily="34" charset="0"/>
              </a:rPr>
              <a:t>correaltion</a:t>
            </a:r>
            <a:r>
              <a:rPr lang="en-US" b="0" i="0" dirty="0">
                <a:solidFill>
                  <a:srgbClr val="111111"/>
                </a:solidFill>
                <a:effectLst/>
                <a:highlight>
                  <a:srgbClr val="FEFEFE"/>
                </a:highlight>
                <a:latin typeface="Segoe UI" panose="020B0502040204020203" pitchFamily="34" charset="0"/>
              </a:rPr>
              <a:t> as strong as 0.93 in 2.3E-19% of random cases. Said differently, if you correlated 441,924,063,127,615,045,632 random </a:t>
            </a:r>
            <a:r>
              <a:rPr lang="en-US" b="0" i="0" dirty="0" err="1">
                <a:solidFill>
                  <a:srgbClr val="111111"/>
                </a:solidFill>
                <a:effectLst/>
                <a:highlight>
                  <a:srgbClr val="FEFEFE"/>
                </a:highlight>
                <a:latin typeface="Segoe UI" panose="020B0502040204020203" pitchFamily="34" charset="0"/>
              </a:rPr>
              <a:t>variables</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with the same 46 degrees of freedom, </a:t>
            </a:r>
            <a:r>
              <a:rPr lang="en-US" b="0" i="1" baseline="30000" dirty="0">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you would randomly expect to find a correlation as strong as this one.</a:t>
            </a:r>
            <a:br>
              <a:rPr lang="en-US" dirty="0"/>
            </a:br>
            <a:br>
              <a:rPr lang="en-US" dirty="0"/>
            </a:br>
            <a:r>
              <a:rPr lang="en-US" b="1" i="0" dirty="0">
                <a:solidFill>
                  <a:srgbClr val="111111"/>
                </a:solidFill>
                <a:effectLst/>
                <a:latin typeface="Segoe UI" panose="020B0502040204020203" pitchFamily="34" charset="0"/>
              </a:rPr>
              <a:t>[ 0.88, 0.96 ] 95% correlation </a:t>
            </a:r>
            <a:r>
              <a:rPr lang="en-US" b="1" i="0" u="none" strike="noStrike" dirty="0">
                <a:solidFill>
                  <a:srgbClr val="BA0F27"/>
                </a:solidFill>
                <a:effectLst/>
                <a:latin typeface="Segoe UI" panose="020B0502040204020203" pitchFamily="34" charset="0"/>
                <a:hlinkClick r:id="rId6"/>
              </a:rPr>
              <a:t>confidence interval</a:t>
            </a:r>
            <a:r>
              <a:rPr lang="en-US" b="0" i="0" dirty="0">
                <a:solidFill>
                  <a:srgbClr val="111111"/>
                </a:solidFill>
                <a:effectLst/>
                <a:highlight>
                  <a:srgbClr val="FEFEFE"/>
                </a:highlight>
                <a:latin typeface="Segoe UI" panose="020B0502040204020203" pitchFamily="34" charset="0"/>
              </a:rPr>
              <a:t> (using the </a:t>
            </a:r>
            <a:r>
              <a:rPr lang="en-US" b="0" i="0" u="none" strike="noStrike" dirty="0">
                <a:solidFill>
                  <a:srgbClr val="BA0F27"/>
                </a:solidFill>
                <a:effectLst/>
                <a:latin typeface="Segoe UI" panose="020B0502040204020203" pitchFamily="34" charset="0"/>
                <a:hlinkClick r:id="rId7"/>
              </a:rPr>
              <a:t>Fisher z-transformation</a:t>
            </a:r>
            <a:r>
              <a:rPr lang="en-US" b="0" i="0" dirty="0">
                <a:solidFill>
                  <a:srgbClr val="111111"/>
                </a:solidFill>
                <a:effectLst/>
                <a:highlight>
                  <a:srgbClr val="FEFEFE"/>
                </a:highlight>
                <a:latin typeface="Segoe UI" panose="020B0502040204020203" pitchFamily="34" charset="0"/>
              </a:rPr>
              <a:t>)</a:t>
            </a:r>
            <a:br>
              <a:rPr lang="en-US" dirty="0"/>
            </a:br>
            <a:r>
              <a:rPr lang="en-US" b="0" i="1" baseline="30000" dirty="0">
                <a:solidFill>
                  <a:srgbClr val="111111"/>
                </a:solidFill>
                <a:effectLst/>
                <a:latin typeface="Segoe UI" panose="020B0502040204020203" pitchFamily="34" charset="0"/>
              </a:rPr>
              <a:t>Read more about the confidence interval</a:t>
            </a:r>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18</a:t>
            </a:fld>
            <a:endParaRPr lang="en-US"/>
          </a:p>
        </p:txBody>
      </p:sp>
    </p:spTree>
    <p:extLst>
      <p:ext uri="{BB962C8B-B14F-4D97-AF65-F5344CB8AC3E}">
        <p14:creationId xmlns:p14="http://schemas.microsoft.com/office/powerpoint/2010/main" val="3815146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11111"/>
                </a:solidFill>
                <a:effectLst/>
                <a:latin typeface="Segoe UI" panose="020B0502040204020203" pitchFamily="34" charset="0"/>
              </a:rPr>
              <a:t>Correlation r = 0.9313793</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3"/>
              </a:rPr>
              <a:t>Pearson correlation coefficient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lang="en-US" dirty="0"/>
            </a:br>
            <a:br>
              <a:rPr lang="en-US" dirty="0"/>
            </a:br>
            <a:r>
              <a:rPr lang="en-US" b="1" i="0" dirty="0">
                <a:solidFill>
                  <a:srgbClr val="111111"/>
                </a:solidFill>
                <a:effectLst/>
                <a:latin typeface="Segoe UI" panose="020B0502040204020203" pitchFamily="34" charset="0"/>
              </a:rPr>
              <a:t>r</a:t>
            </a:r>
            <a:r>
              <a:rPr lang="en-US" b="1" i="1" baseline="30000" dirty="0">
                <a:solidFill>
                  <a:srgbClr val="111111"/>
                </a:solidFill>
                <a:effectLst/>
                <a:latin typeface="Segoe UI" panose="020B0502040204020203" pitchFamily="34" charset="0"/>
              </a:rPr>
              <a:t>2</a:t>
            </a:r>
            <a:r>
              <a:rPr lang="en-US" b="1" i="0" dirty="0">
                <a:solidFill>
                  <a:srgbClr val="111111"/>
                </a:solidFill>
                <a:effectLst/>
                <a:latin typeface="Segoe UI" panose="020B0502040204020203" pitchFamily="34" charset="0"/>
              </a:rPr>
              <a:t> = 0.8674674</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4"/>
              </a:rPr>
              <a:t>Coefficient of determination</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This means </a:t>
            </a:r>
            <a:r>
              <a:rPr lang="en-US" b="1" i="0" dirty="0">
                <a:solidFill>
                  <a:srgbClr val="111111"/>
                </a:solidFill>
                <a:effectLst/>
                <a:latin typeface="Segoe UI" panose="020B0502040204020203" pitchFamily="34" charset="0"/>
              </a:rPr>
              <a:t>86.7% </a:t>
            </a:r>
            <a:r>
              <a:rPr lang="en-US" b="0" i="0" dirty="0">
                <a:solidFill>
                  <a:srgbClr val="111111"/>
                </a:solidFill>
                <a:effectLst/>
                <a:highlight>
                  <a:srgbClr val="FEFEFE"/>
                </a:highlight>
                <a:latin typeface="Segoe UI" panose="020B0502040204020203" pitchFamily="34" charset="0"/>
              </a:rPr>
              <a:t>of the change in the one variable </a:t>
            </a:r>
            <a:r>
              <a:rPr lang="en-US" b="0" i="1" dirty="0">
                <a:solidFill>
                  <a:srgbClr val="111111"/>
                </a:solidFill>
                <a:effectLst/>
                <a:latin typeface="Segoe UI" panose="020B0502040204020203" pitchFamily="34" charset="0"/>
              </a:rPr>
              <a:t>(i.e., UFO sightings in South Carolina)</a:t>
            </a:r>
            <a:r>
              <a:rPr lang="en-US" b="0" i="0" dirty="0">
                <a:solidFill>
                  <a:srgbClr val="111111"/>
                </a:solidFill>
                <a:effectLst/>
                <a:highlight>
                  <a:srgbClr val="FEFEFE"/>
                </a:highlight>
                <a:latin typeface="Segoe UI" panose="020B0502040204020203" pitchFamily="34" charset="0"/>
              </a:rPr>
              <a:t> is predictable based on the change in the other </a:t>
            </a:r>
            <a:r>
              <a:rPr lang="en-US" b="0" i="1" dirty="0">
                <a:solidFill>
                  <a:srgbClr val="111111"/>
                </a:solidFill>
                <a:effectLst/>
                <a:latin typeface="Segoe UI" panose="020B0502040204020203" pitchFamily="34" charset="0"/>
              </a:rPr>
              <a:t>(i.e., Popularity of the first name Annabelle)</a:t>
            </a:r>
            <a:r>
              <a:rPr lang="en-US" b="0" i="0" dirty="0">
                <a:solidFill>
                  <a:srgbClr val="111111"/>
                </a:solidFill>
                <a:effectLst/>
                <a:highlight>
                  <a:srgbClr val="FEFEFE"/>
                </a:highlight>
                <a:latin typeface="Segoe UI" panose="020B0502040204020203" pitchFamily="34" charset="0"/>
              </a:rPr>
              <a:t> over the 47 years from 1975 through 2021.</a:t>
            </a:r>
            <a:br>
              <a:rPr lang="en-US" dirty="0"/>
            </a:br>
            <a:br>
              <a:rPr lang="en-US" dirty="0"/>
            </a:br>
            <a:r>
              <a:rPr lang="en-US" b="1" i="0" dirty="0">
                <a:solidFill>
                  <a:srgbClr val="111111"/>
                </a:solidFill>
                <a:effectLst/>
                <a:latin typeface="Segoe UI" panose="020B0502040204020203" pitchFamily="34" charset="0"/>
              </a:rPr>
              <a:t>p &lt; 0.01,</a:t>
            </a:r>
            <a:r>
              <a:rPr lang="en-US" b="0" i="0" dirty="0">
                <a:solidFill>
                  <a:srgbClr val="111111"/>
                </a:solidFill>
                <a:effectLst/>
                <a:highlight>
                  <a:srgbClr val="FEFEFE"/>
                </a:highlight>
                <a:latin typeface="Segoe UI" panose="020B0502040204020203" pitchFamily="34" charset="0"/>
              </a:rPr>
              <a:t> which is statistically significant(</a:t>
            </a:r>
            <a:r>
              <a:rPr lang="en-US" b="0" i="0" u="none" strike="noStrike" dirty="0">
                <a:solidFill>
                  <a:srgbClr val="BA0F27"/>
                </a:solidFill>
                <a:effectLst/>
                <a:latin typeface="Segoe UI" panose="020B0502040204020203" pitchFamily="34" charset="0"/>
                <a:hlinkClick r:id="rId5"/>
              </a:rPr>
              <a:t>Null hypothesis significance test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2.3E-21.</a:t>
            </a:r>
            <a:r>
              <a:rPr lang="en-US" b="0" i="1" baseline="30000" dirty="0">
                <a:solidFill>
                  <a:srgbClr val="111111"/>
                </a:solidFill>
                <a:effectLst/>
                <a:latin typeface="Segoe UI" panose="020B0502040204020203" pitchFamily="34" charset="0"/>
              </a:rPr>
              <a:t>Show</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a measure of how probable it is that we would randomly find a result this </a:t>
            </a:r>
            <a:r>
              <a:rPr lang="en-US" b="0" i="0" dirty="0" err="1">
                <a:solidFill>
                  <a:srgbClr val="111111"/>
                </a:solidFill>
                <a:effectLst/>
                <a:highlight>
                  <a:srgbClr val="FEFEFE"/>
                </a:highlight>
                <a:latin typeface="Segoe UI" panose="020B0502040204020203" pitchFamily="34" charset="0"/>
              </a:rPr>
              <a:t>extreme.</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On average, you will find a </a:t>
            </a:r>
            <a:r>
              <a:rPr lang="en-US" b="0" i="0" dirty="0" err="1">
                <a:solidFill>
                  <a:srgbClr val="111111"/>
                </a:solidFill>
                <a:effectLst/>
                <a:highlight>
                  <a:srgbClr val="FEFEFE"/>
                </a:highlight>
                <a:latin typeface="Segoe UI" panose="020B0502040204020203" pitchFamily="34" charset="0"/>
              </a:rPr>
              <a:t>correaltion</a:t>
            </a:r>
            <a:r>
              <a:rPr lang="en-US" b="0" i="0" dirty="0">
                <a:solidFill>
                  <a:srgbClr val="111111"/>
                </a:solidFill>
                <a:effectLst/>
                <a:highlight>
                  <a:srgbClr val="FEFEFE"/>
                </a:highlight>
                <a:latin typeface="Segoe UI" panose="020B0502040204020203" pitchFamily="34" charset="0"/>
              </a:rPr>
              <a:t> as strong as 0.93 in 2.3E-19% of random cases. Said differently, if you correlated 441,924,063,127,615,045,632 random </a:t>
            </a:r>
            <a:r>
              <a:rPr lang="en-US" b="0" i="0" dirty="0" err="1">
                <a:solidFill>
                  <a:srgbClr val="111111"/>
                </a:solidFill>
                <a:effectLst/>
                <a:highlight>
                  <a:srgbClr val="FEFEFE"/>
                </a:highlight>
                <a:latin typeface="Segoe UI" panose="020B0502040204020203" pitchFamily="34" charset="0"/>
              </a:rPr>
              <a:t>variables</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with the same 46 degrees of freedom, </a:t>
            </a:r>
            <a:r>
              <a:rPr lang="en-US" b="0" i="1" baseline="30000" dirty="0">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you would randomly expect to find a correlation as strong as this one.</a:t>
            </a:r>
            <a:br>
              <a:rPr lang="en-US" dirty="0"/>
            </a:br>
            <a:br>
              <a:rPr lang="en-US" dirty="0"/>
            </a:br>
            <a:r>
              <a:rPr lang="en-US" b="1" i="0" dirty="0">
                <a:solidFill>
                  <a:srgbClr val="111111"/>
                </a:solidFill>
                <a:effectLst/>
                <a:latin typeface="Segoe UI" panose="020B0502040204020203" pitchFamily="34" charset="0"/>
              </a:rPr>
              <a:t>[ 0.88, 0.96 ] 95% correlation </a:t>
            </a:r>
            <a:r>
              <a:rPr lang="en-US" b="1" i="0" u="none" strike="noStrike" dirty="0">
                <a:solidFill>
                  <a:srgbClr val="BA0F27"/>
                </a:solidFill>
                <a:effectLst/>
                <a:latin typeface="Segoe UI" panose="020B0502040204020203" pitchFamily="34" charset="0"/>
                <a:hlinkClick r:id="rId6"/>
              </a:rPr>
              <a:t>confidence interval</a:t>
            </a:r>
            <a:r>
              <a:rPr lang="en-US" b="0" i="0" dirty="0">
                <a:solidFill>
                  <a:srgbClr val="111111"/>
                </a:solidFill>
                <a:effectLst/>
                <a:highlight>
                  <a:srgbClr val="FEFEFE"/>
                </a:highlight>
                <a:latin typeface="Segoe UI" panose="020B0502040204020203" pitchFamily="34" charset="0"/>
              </a:rPr>
              <a:t> (using the </a:t>
            </a:r>
            <a:r>
              <a:rPr lang="en-US" b="0" i="0" u="none" strike="noStrike" dirty="0">
                <a:solidFill>
                  <a:srgbClr val="BA0F27"/>
                </a:solidFill>
                <a:effectLst/>
                <a:latin typeface="Segoe UI" panose="020B0502040204020203" pitchFamily="34" charset="0"/>
                <a:hlinkClick r:id="rId7"/>
              </a:rPr>
              <a:t>Fisher z-transformation</a:t>
            </a:r>
            <a:r>
              <a:rPr lang="en-US" b="0" i="0" dirty="0">
                <a:solidFill>
                  <a:srgbClr val="111111"/>
                </a:solidFill>
                <a:effectLst/>
                <a:highlight>
                  <a:srgbClr val="FEFEFE"/>
                </a:highlight>
                <a:latin typeface="Segoe UI" panose="020B0502040204020203" pitchFamily="34" charset="0"/>
              </a:rPr>
              <a:t>)</a:t>
            </a:r>
            <a:br>
              <a:rPr lang="en-US" dirty="0"/>
            </a:br>
            <a:r>
              <a:rPr lang="en-US" b="0" i="1" baseline="30000" dirty="0">
                <a:solidFill>
                  <a:srgbClr val="111111"/>
                </a:solidFill>
                <a:effectLst/>
                <a:latin typeface="Segoe UI" panose="020B0502040204020203" pitchFamily="34" charset="0"/>
              </a:rPr>
              <a:t>Read more about the confidence interval</a:t>
            </a:r>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19</a:t>
            </a:fld>
            <a:endParaRPr lang="en-US"/>
          </a:p>
        </p:txBody>
      </p:sp>
    </p:spTree>
    <p:extLst>
      <p:ext uri="{BB962C8B-B14F-4D97-AF65-F5344CB8AC3E}">
        <p14:creationId xmlns:p14="http://schemas.microsoft.com/office/powerpoint/2010/main" val="2291919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Some times we jump into working on a solution before carefully determining the actual problem. The real problem may be something completely different than what is seen at first glance. </a:t>
            </a:r>
          </a:p>
          <a:p>
            <a:endParaRPr lang="en-US" b="0"/>
          </a:p>
          <a:p>
            <a:r>
              <a:rPr lang="en-US" b="0"/>
              <a:t>For example, while working for AT&amp;T on customer churn we thought that if we just had a model to predict who would churn, then we could use that model to make significant impacts in churn reduction. But what was the real problem? </a:t>
            </a:r>
          </a:p>
          <a:p>
            <a:endParaRPr lang="en-US" b="0"/>
          </a:p>
          <a:p>
            <a:r>
              <a:rPr lang="en-US" b="0"/>
              <a:t>If we could predict someone would churn, we still might not improve retention, why? </a:t>
            </a:r>
          </a:p>
          <a:p>
            <a:endParaRPr lang="en-US" b="0"/>
          </a:p>
          <a:p>
            <a:r>
              <a:rPr lang="en-US" b="0"/>
              <a:t>Some of the subscribers were going to churn anyway, no matter what we did. Others were going to stay, no matter what we did. Instead of predicting churners, we actually needed to segment out those that were either out the door or loyalists. Also, there was a segment we called “let sleeping dogs lie.” That is, any contact could cause them to wake up and churn. So we focused on modeling which customers that were predicted to churn would change their minds based on the marketing treatment (e.g., free phone, additional data, etc.). We needed to know of those likely to churn, who would positively respond to a given marketing treatment. That was the real problem. Also, we had the constraint that the marketing treatment needed to be financially justified. </a:t>
            </a:r>
          </a:p>
        </p:txBody>
      </p:sp>
      <p:sp>
        <p:nvSpPr>
          <p:cNvPr id="4" name="Slide Number Placeholder 3"/>
          <p:cNvSpPr>
            <a:spLocks noGrp="1"/>
          </p:cNvSpPr>
          <p:nvPr>
            <p:ph type="sldNum" sz="quarter" idx="5"/>
          </p:nvPr>
        </p:nvSpPr>
        <p:spPr/>
        <p:txBody>
          <a:bodyPr/>
          <a:lstStyle/>
          <a:p>
            <a:fld id="{E55DEEBF-2505-4DC8-86E0-258042D38081}" type="slidenum">
              <a:rPr lang="en-US" smtClean="0"/>
              <a:t>21</a:t>
            </a:fld>
            <a:endParaRPr lang="en-US"/>
          </a:p>
        </p:txBody>
      </p:sp>
    </p:spTree>
    <p:extLst>
      <p:ext uri="{BB962C8B-B14F-4D97-AF65-F5344CB8AC3E}">
        <p14:creationId xmlns:p14="http://schemas.microsoft.com/office/powerpoint/2010/main" val="218136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George E. P. Box (1919–2013) was a British statistician renowned for his influential work in the fields of statistical modeling, quality control, and experimental design. Some key highlights of his legacy include:</a:t>
            </a:r>
          </a:p>
          <a:p>
            <a:br>
              <a:rPr lang="en-US" dirty="0"/>
            </a:br>
            <a:endParaRPr lang="en-US" dirty="0"/>
          </a:p>
          <a:p>
            <a:r>
              <a:rPr lang="en-US" b="1" dirty="0"/>
              <a:t>1. Pioneering Work in Statistical Quality Control</a:t>
            </a:r>
          </a:p>
          <a:p>
            <a:br>
              <a:rPr lang="en-US" dirty="0"/>
            </a:br>
            <a:endParaRPr lang="en-US" dirty="0"/>
          </a:p>
          <a:p>
            <a:r>
              <a:rPr lang="en-US" dirty="0"/>
              <a:t>Box made foundational contributions to industrial statistics and quality improvement, especially through his collaborations with W. Edwards Deming and others in the development of </a:t>
            </a:r>
            <a:r>
              <a:rPr lang="en-US" b="1" dirty="0"/>
              <a:t>statistical process control</a:t>
            </a:r>
            <a:r>
              <a:rPr lang="en-US" dirty="0"/>
              <a:t> techniques.</a:t>
            </a:r>
          </a:p>
          <a:p>
            <a:br>
              <a:rPr lang="en-US" dirty="0"/>
            </a:br>
            <a:endParaRPr lang="en-US" dirty="0"/>
          </a:p>
          <a:p>
            <a:r>
              <a:rPr lang="en-US" b="1" dirty="0"/>
              <a:t>2. Box-Jenkins Methodology</a:t>
            </a:r>
          </a:p>
          <a:p>
            <a:br>
              <a:rPr lang="en-US" dirty="0"/>
            </a:br>
            <a:endParaRPr lang="en-US" dirty="0"/>
          </a:p>
          <a:p>
            <a:r>
              <a:rPr lang="en-US" dirty="0"/>
              <a:t>He co-developed the </a:t>
            </a:r>
            <a:r>
              <a:rPr lang="en-US" b="1" dirty="0"/>
              <a:t>Box-Jenkins methodology</a:t>
            </a:r>
            <a:r>
              <a:rPr lang="en-US" dirty="0"/>
              <a:t> for time series analysis, which remains a cornerstone in forecasting models, especially ARIMA (</a:t>
            </a:r>
            <a:r>
              <a:rPr lang="en-US" dirty="0" err="1"/>
              <a:t>AutoRegressive</a:t>
            </a:r>
            <a:r>
              <a:rPr lang="en-US" dirty="0"/>
              <a:t> Integrated Moving Average) models.</a:t>
            </a:r>
          </a:p>
          <a:p>
            <a:br>
              <a:rPr lang="en-US" dirty="0"/>
            </a:br>
            <a:endParaRPr lang="en-US" dirty="0"/>
          </a:p>
          <a:p>
            <a:r>
              <a:rPr lang="en-US" b="1" dirty="0"/>
              <a:t>3. Box-Cox Transformation</a:t>
            </a:r>
          </a:p>
          <a:p>
            <a:br>
              <a:rPr lang="en-US" dirty="0"/>
            </a:br>
            <a:endParaRPr lang="en-US" dirty="0"/>
          </a:p>
          <a:p>
            <a:r>
              <a:rPr lang="en-US" dirty="0"/>
              <a:t>He co-authored the </a:t>
            </a:r>
            <a:r>
              <a:rPr lang="en-US" b="1" dirty="0"/>
              <a:t>Box-Cox transformation</a:t>
            </a:r>
            <a:r>
              <a:rPr lang="en-US" dirty="0"/>
              <a:t>, a method for transforming non-normal dependent variables into a normal shape, often used in regression and ANOVA.</a:t>
            </a:r>
          </a:p>
          <a:p>
            <a:br>
              <a:rPr lang="en-US" dirty="0"/>
            </a:br>
            <a:endParaRPr lang="en-US" dirty="0"/>
          </a:p>
          <a:p>
            <a:r>
              <a:rPr lang="en-US" b="1" dirty="0"/>
              <a:t>4. Design of Experiments (DOE)</a:t>
            </a:r>
          </a:p>
          <a:p>
            <a:br>
              <a:rPr lang="en-US" dirty="0"/>
            </a:br>
            <a:endParaRPr lang="en-US" dirty="0"/>
          </a:p>
          <a:p>
            <a:r>
              <a:rPr lang="en-US" dirty="0"/>
              <a:t>Box advanced the field of </a:t>
            </a:r>
            <a:r>
              <a:rPr lang="en-US" b="1" dirty="0"/>
              <a:t>design of experiments</a:t>
            </a:r>
            <a:r>
              <a:rPr lang="en-US" dirty="0"/>
              <a:t>, particularly in the context of industrial and scientific settings, emphasizing practical approaches that help engineers and scientists improve processes.</a:t>
            </a:r>
          </a:p>
          <a:p>
            <a:br>
              <a:rPr lang="en-US" dirty="0"/>
            </a:br>
            <a:endParaRPr lang="en-US" dirty="0"/>
          </a:p>
          <a:p>
            <a:r>
              <a:rPr lang="en-US" b="1" dirty="0"/>
              <a:t>5. Famous Quote</a:t>
            </a:r>
          </a:p>
          <a:p>
            <a:br>
              <a:rPr lang="en-US" dirty="0"/>
            </a:br>
            <a:endParaRPr lang="en-US" dirty="0"/>
          </a:p>
          <a:p>
            <a:r>
              <a:rPr lang="en-US" dirty="0"/>
              <a:t>He is often quoted for saying:</a:t>
            </a:r>
          </a:p>
          <a:p>
            <a:br>
              <a:rPr lang="en-US" dirty="0"/>
            </a:br>
            <a:endParaRPr lang="en-US" dirty="0"/>
          </a:p>
          <a:p>
            <a:r>
              <a:rPr lang="en-US" b="1" dirty="0"/>
              <a:t>“All models are wrong, but some are useful.”</a:t>
            </a:r>
            <a:r>
              <a:rPr lang="en-US" dirty="0"/>
              <a:t> </a:t>
            </a:r>
            <a:br>
              <a:rPr lang="en-US" dirty="0"/>
            </a:br>
            <a:endParaRPr lang="en-US" dirty="0"/>
          </a:p>
          <a:p>
            <a:r>
              <a:rPr lang="en-US" dirty="0"/>
              <a:t>This encapsulates his pragmatic philosophy on the use of statistical models — acknowledging their limitations while emphasizing their value in understanding and improving real-world systems.</a:t>
            </a: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22</a:t>
            </a:fld>
            <a:endParaRPr lang="en-US"/>
          </a:p>
        </p:txBody>
      </p:sp>
    </p:spTree>
    <p:extLst>
      <p:ext uri="{BB962C8B-B14F-4D97-AF65-F5344CB8AC3E}">
        <p14:creationId xmlns:p14="http://schemas.microsoft.com/office/powerpoint/2010/main" val="385965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and acquiring the data is the most time-consuming activity of your project. Jump on this early. Be politely persistent with your sponsor to get the data. They may need to first clean and sanitize it before they have permission to share with you. </a:t>
            </a:r>
          </a:p>
          <a:p>
            <a:endParaRPr lang="en-US" dirty="0"/>
          </a:p>
          <a:p>
            <a:r>
              <a:rPr lang="en-US" dirty="0"/>
              <a:t>This may be an iterative process. You may need to repeat this process many times during the project. Think about how you might automate the process. </a:t>
            </a:r>
          </a:p>
        </p:txBody>
      </p:sp>
      <p:sp>
        <p:nvSpPr>
          <p:cNvPr id="4" name="Slide Number Placeholder 3"/>
          <p:cNvSpPr>
            <a:spLocks noGrp="1"/>
          </p:cNvSpPr>
          <p:nvPr>
            <p:ph type="sldNum" sz="quarter" idx="5"/>
          </p:nvPr>
        </p:nvSpPr>
        <p:spPr/>
        <p:txBody>
          <a:bodyPr/>
          <a:lstStyle/>
          <a:p>
            <a:fld id="{E55DEEBF-2505-4DC8-86E0-258042D38081}" type="slidenum">
              <a:rPr lang="en-US" smtClean="0"/>
              <a:t>23</a:t>
            </a:fld>
            <a:endParaRPr lang="en-US"/>
          </a:p>
        </p:txBody>
      </p:sp>
    </p:spTree>
    <p:extLst>
      <p:ext uri="{BB962C8B-B14F-4D97-AF65-F5344CB8AC3E}">
        <p14:creationId xmlns:p14="http://schemas.microsoft.com/office/powerpoint/2010/main" val="437361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identifying and acquiring the data, data preparation is the most time consuming activity. You will take the rest of the semester to fully analyze your data set and prepare an EDA to present to the client. </a:t>
            </a:r>
          </a:p>
        </p:txBody>
      </p:sp>
      <p:sp>
        <p:nvSpPr>
          <p:cNvPr id="4" name="Slide Number Placeholder 3"/>
          <p:cNvSpPr>
            <a:spLocks noGrp="1"/>
          </p:cNvSpPr>
          <p:nvPr>
            <p:ph type="sldNum" sz="quarter" idx="5"/>
          </p:nvPr>
        </p:nvSpPr>
        <p:spPr/>
        <p:txBody>
          <a:bodyPr/>
          <a:lstStyle/>
          <a:p>
            <a:fld id="{E55DEEBF-2505-4DC8-86E0-258042D38081}" type="slidenum">
              <a:rPr lang="en-US" smtClean="0"/>
              <a:t>24</a:t>
            </a:fld>
            <a:endParaRPr lang="en-US"/>
          </a:p>
        </p:txBody>
      </p:sp>
    </p:spTree>
    <p:extLst>
      <p:ext uri="{BB962C8B-B14F-4D97-AF65-F5344CB8AC3E}">
        <p14:creationId xmlns:p14="http://schemas.microsoft.com/office/powerpoint/2010/main" val="2182165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b="1" u="sng" kern="0" dirty="0">
                <a:solidFill>
                  <a:schemeClr val="bg1"/>
                </a:solidFill>
              </a:rPr>
              <a:t>Supervised learning </a:t>
            </a:r>
            <a:r>
              <a:rPr lang="en-US" kern="0" dirty="0">
                <a:solidFill>
                  <a:schemeClr val="bg1"/>
                </a:solidFill>
              </a:rPr>
              <a:t>is a type of algorithm inferring a function from </a:t>
            </a:r>
            <a:r>
              <a:rPr lang="en-US" u="sng" kern="0" dirty="0">
                <a:solidFill>
                  <a:schemeClr val="bg1"/>
                </a:solidFill>
              </a:rPr>
              <a:t>labeled</a:t>
            </a:r>
            <a:r>
              <a:rPr lang="en-US" kern="0" dirty="0">
                <a:solidFill>
                  <a:schemeClr val="bg1"/>
                </a:solidFill>
              </a:rPr>
              <a:t> training data.  The training data consists of a set of training examples</a:t>
            </a:r>
            <a:r>
              <a:rPr lang="en-US" i="1" kern="0" dirty="0">
                <a:solidFill>
                  <a:schemeClr val="bg1"/>
                </a:solidFill>
              </a:rPr>
              <a:t>, </a:t>
            </a:r>
            <a:r>
              <a:rPr lang="en-US" kern="0" dirty="0">
                <a:solidFill>
                  <a:schemeClr val="bg1"/>
                </a:solidFill>
              </a:rPr>
              <a:t>each</a:t>
            </a:r>
            <a:r>
              <a:rPr lang="en-US" i="1" kern="0" dirty="0">
                <a:solidFill>
                  <a:schemeClr val="bg1"/>
                </a:solidFill>
              </a:rPr>
              <a:t> </a:t>
            </a:r>
            <a:r>
              <a:rPr lang="en-US" kern="0" dirty="0">
                <a:solidFill>
                  <a:schemeClr val="bg1"/>
                </a:solidFill>
              </a:rPr>
              <a:t>with input objects (independent variables) and the desired output object (dependent variable)</a:t>
            </a:r>
          </a:p>
          <a:p>
            <a:pPr defTabSz="942289">
              <a:defRPr/>
            </a:pPr>
            <a:endParaRPr lang="en-US" kern="0" dirty="0">
              <a:solidFill>
                <a:schemeClr val="bg1"/>
              </a:solidFill>
            </a:endParaRPr>
          </a:p>
          <a:p>
            <a:pPr defTabSz="942289">
              <a:defRPr/>
            </a:pPr>
            <a:r>
              <a:rPr lang="en-US" b="1" u="sng" kern="0" dirty="0">
                <a:solidFill>
                  <a:schemeClr val="bg1"/>
                </a:solidFill>
              </a:rPr>
              <a:t>Unsupervised learning </a:t>
            </a:r>
            <a:r>
              <a:rPr lang="en-US" kern="0" dirty="0">
                <a:solidFill>
                  <a:schemeClr val="bg1"/>
                </a:solidFill>
              </a:rPr>
              <a:t>is a type of algorithm used to draw inferences from datasets consisting of input data </a:t>
            </a:r>
            <a:r>
              <a:rPr lang="en-US" u="sng" kern="0" dirty="0">
                <a:solidFill>
                  <a:schemeClr val="bg1"/>
                </a:solidFill>
              </a:rPr>
              <a:t>without labeled </a:t>
            </a:r>
            <a:r>
              <a:rPr lang="en-US" kern="0" dirty="0">
                <a:solidFill>
                  <a:schemeClr val="bg1"/>
                </a:solidFill>
              </a:rPr>
              <a:t>responses – in other words, no dependent variable.</a:t>
            </a:r>
          </a:p>
          <a:p>
            <a:pPr defTabSz="942289">
              <a:defRPr/>
            </a:pPr>
            <a:endParaRPr lang="en-US" kern="0" dirty="0">
              <a:solidFill>
                <a:schemeClr val="bg1"/>
              </a:solidFill>
            </a:endParaRPr>
          </a:p>
          <a:p>
            <a:pPr marL="0" marR="0" lvl="0" indent="0" algn="l" defTabSz="942289" rtl="0" eaLnBrk="1" fontAlgn="auto" latinLnBrk="0" hangingPunct="1">
              <a:lnSpc>
                <a:spcPct val="100000"/>
              </a:lnSpc>
              <a:spcBef>
                <a:spcPts val="0"/>
              </a:spcBef>
              <a:spcAft>
                <a:spcPts val="0"/>
              </a:spcAft>
              <a:buClrTx/>
              <a:buSzTx/>
              <a:buFontTx/>
              <a:buNone/>
              <a:tabLst/>
              <a:defRPr/>
            </a:pPr>
            <a:r>
              <a:rPr lang="en-US" b="1" u="sng" kern="0" dirty="0">
                <a:solidFill>
                  <a:schemeClr val="bg1"/>
                </a:solidFill>
              </a:rPr>
              <a:t>Reinforcement Learning </a:t>
            </a:r>
            <a:r>
              <a:rPr lang="en-US" kern="0" dirty="0">
                <a:solidFill>
                  <a:schemeClr val="bg1"/>
                </a:solidFill>
              </a:rPr>
              <a:t>is used in perception, robotics, navigation, gaming and learns by rewarding what the system considers positive behavior and punishing negative. I used a form of reinforcement learning called Hebbian Learning in my Ph.D. research on cooperative vision integration. In this case, different vision modalities like motion, stereo, color could cooperate to reinforce overall vision understanding. It is believed that the brain uses reinforcement learning to form memories by strengthening the electrical signals between synapses. </a:t>
            </a:r>
            <a:r>
              <a:rPr lang="en-US" b="0" i="0" dirty="0">
                <a:solidFill>
                  <a:srgbClr val="242424"/>
                </a:solidFill>
                <a:effectLst/>
                <a:latin typeface="sohne"/>
              </a:rPr>
              <a:t>SARSA =State-Action-Reward-State-Action, DQN = Deep Q Network</a:t>
            </a:r>
          </a:p>
          <a:p>
            <a:pPr defTabSz="942289">
              <a:defRPr/>
            </a:pPr>
            <a:endParaRPr lang="en-US" kern="0" dirty="0">
              <a:solidFill>
                <a:schemeClr val="bg1"/>
              </a:solidFill>
            </a:endParaRPr>
          </a:p>
          <a:p>
            <a:pPr defTabSz="942289">
              <a:defRPr/>
            </a:pPr>
            <a:endParaRPr lang="en-US" kern="0" dirty="0">
              <a:solidFill>
                <a:schemeClr val="bg1"/>
              </a:solidFill>
            </a:endParaRPr>
          </a:p>
          <a:p>
            <a:pPr defTabSz="942289">
              <a:defRPr/>
            </a:pPr>
            <a:endParaRPr lang="en-US" kern="0" dirty="0">
              <a:solidFill>
                <a:schemeClr val="bg1"/>
              </a:solidFill>
            </a:endParaRPr>
          </a:p>
          <a:p>
            <a:r>
              <a:rPr lang="de-DE" b="1" dirty="0"/>
              <a:t>Classification/Regression – “</a:t>
            </a:r>
            <a:r>
              <a:rPr lang="de-DE" b="1" dirty="0" err="1"/>
              <a:t>Supervised</a:t>
            </a:r>
            <a:r>
              <a:rPr lang="de-DE" b="1" dirty="0"/>
              <a:t> Learning“</a:t>
            </a:r>
          </a:p>
          <a:p>
            <a:pPr lvl="1">
              <a:buFont typeface="Wingdings" panose="05000000000000000000" pitchFamily="2" charset="2"/>
              <a:buChar char="ü"/>
            </a:pPr>
            <a:r>
              <a:rPr lang="en-US" kern="0" dirty="0"/>
              <a:t>Linear Regression</a:t>
            </a:r>
          </a:p>
          <a:p>
            <a:pPr lvl="1">
              <a:buFont typeface="Wingdings" panose="05000000000000000000" pitchFamily="2" charset="2"/>
              <a:buChar char="ü"/>
            </a:pPr>
            <a:r>
              <a:rPr lang="en-US" kern="0" dirty="0"/>
              <a:t>Logistic Regression</a:t>
            </a:r>
          </a:p>
          <a:p>
            <a:pPr lvl="1">
              <a:buFont typeface="Wingdings" panose="05000000000000000000" pitchFamily="2" charset="2"/>
              <a:buChar char="ü"/>
            </a:pPr>
            <a:r>
              <a:rPr lang="en-US" kern="0" dirty="0"/>
              <a:t>Decision Trees</a:t>
            </a:r>
          </a:p>
          <a:p>
            <a:pPr lvl="1">
              <a:buFont typeface="Wingdings" panose="05000000000000000000" pitchFamily="2" charset="2"/>
              <a:buChar char="ü"/>
            </a:pPr>
            <a:r>
              <a:rPr lang="en-US" kern="0" dirty="0"/>
              <a:t>Random Forests</a:t>
            </a:r>
          </a:p>
          <a:p>
            <a:pPr lvl="1">
              <a:buFont typeface="Wingdings" panose="05000000000000000000" pitchFamily="2" charset="2"/>
              <a:buChar char="ü"/>
            </a:pPr>
            <a:r>
              <a:rPr lang="en-US" kern="0" dirty="0"/>
              <a:t>Support Vector Machines</a:t>
            </a:r>
          </a:p>
          <a:p>
            <a:pPr lvl="1">
              <a:buFont typeface="Wingdings" panose="05000000000000000000" pitchFamily="2" charset="2"/>
              <a:buChar char="ü"/>
            </a:pPr>
            <a:r>
              <a:rPr lang="en-US" kern="0" dirty="0"/>
              <a:t>Naïve Bayes</a:t>
            </a:r>
          </a:p>
          <a:p>
            <a:pPr lvl="1">
              <a:buFont typeface="Wingdings" panose="05000000000000000000" pitchFamily="2" charset="2"/>
              <a:buChar char="ü"/>
            </a:pPr>
            <a:r>
              <a:rPr lang="en-US" kern="0" dirty="0"/>
              <a:t>Neural Networks</a:t>
            </a:r>
          </a:p>
          <a:p>
            <a:pPr lvl="1">
              <a:buFont typeface="Wingdings" panose="05000000000000000000" pitchFamily="2" charset="2"/>
              <a:buChar char="ü"/>
            </a:pPr>
            <a:r>
              <a:rPr lang="en-US" kern="0" dirty="0"/>
              <a:t>…</a:t>
            </a:r>
            <a:r>
              <a:rPr lang="en-US" b="1" kern="0" dirty="0">
                <a:solidFill>
                  <a:schemeClr val="tx2"/>
                </a:solidFill>
              </a:rPr>
              <a:t>Implies a “Predictive” Model</a:t>
            </a:r>
          </a:p>
          <a:p>
            <a:r>
              <a:rPr lang="de-DE" b="1" dirty="0"/>
              <a:t>Clustering/Segmentation – “</a:t>
            </a:r>
            <a:r>
              <a:rPr lang="de-DE" b="1" dirty="0" err="1"/>
              <a:t>Unsupervised</a:t>
            </a:r>
            <a:r>
              <a:rPr lang="de-DE" b="1" dirty="0"/>
              <a:t> Learning“</a:t>
            </a:r>
          </a:p>
          <a:p>
            <a:pPr lvl="1">
              <a:buFont typeface="Wingdings" panose="05000000000000000000" pitchFamily="2" charset="2"/>
              <a:buChar char="ü"/>
            </a:pPr>
            <a:r>
              <a:rPr lang="en-US" kern="0" dirty="0"/>
              <a:t>K-Means Clustering</a:t>
            </a:r>
          </a:p>
          <a:p>
            <a:pPr lvl="1">
              <a:buFont typeface="Wingdings" panose="05000000000000000000" pitchFamily="2" charset="2"/>
              <a:buChar char="ü"/>
            </a:pPr>
            <a:r>
              <a:rPr lang="en-US" kern="0" dirty="0"/>
              <a:t>Hierarchical clustering</a:t>
            </a:r>
          </a:p>
          <a:p>
            <a:pPr lvl="1">
              <a:buFont typeface="Wingdings" panose="05000000000000000000" pitchFamily="2" charset="2"/>
              <a:buChar char="ü"/>
            </a:pPr>
            <a:r>
              <a:rPr lang="en-US" kern="0" dirty="0"/>
              <a:t>Association Rules/Affinity Propagation</a:t>
            </a:r>
          </a:p>
          <a:p>
            <a:pPr lvl="1">
              <a:buFont typeface="Wingdings" panose="05000000000000000000" pitchFamily="2" charset="2"/>
              <a:buChar char="ü"/>
            </a:pPr>
            <a:r>
              <a:rPr lang="en-US" kern="0" dirty="0"/>
              <a:t>Principle Component Analysis</a:t>
            </a:r>
            <a:endParaRPr lang="en-US" b="1" kern="0"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fld id="{FFDCFA53-E6C0-FD4E-82A8-4284543D7962}" type="slidenum">
              <a:rPr lang="en-US" smtClean="0"/>
              <a:pPr/>
              <a:t>25</a:t>
            </a:fld>
            <a:endParaRPr lang="en-US"/>
          </a:p>
        </p:txBody>
      </p:sp>
    </p:spTree>
    <p:extLst>
      <p:ext uri="{BB962C8B-B14F-4D97-AF65-F5344CB8AC3E}">
        <p14:creationId xmlns:p14="http://schemas.microsoft.com/office/powerpoint/2010/main" val="385965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5DEEBF-2505-4DC8-86E0-258042D38081}" type="slidenum">
              <a:rPr lang="en-US" smtClean="0"/>
              <a:t>26</a:t>
            </a:fld>
            <a:endParaRPr lang="en-US"/>
          </a:p>
        </p:txBody>
      </p:sp>
    </p:spTree>
    <p:extLst>
      <p:ext uri="{BB962C8B-B14F-4D97-AF65-F5344CB8AC3E}">
        <p14:creationId xmlns:p14="http://schemas.microsoft.com/office/powerpoint/2010/main" val="2150778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stage is not in any normal Data Science process. However, as enterprises have matured their DS capabilities, there has been a growing need to address the issues of managing multiple models in production. The Model Management function will be critical for any organization to grow beyond a few models in production. </a:t>
            </a:r>
          </a:p>
          <a:p>
            <a:endParaRPr lang="en-US" dirty="0"/>
          </a:p>
          <a:p>
            <a:r>
              <a:rPr lang="en-US" dirty="0"/>
              <a:t>While I was working at AT&amp;T we only had a dozen or so models in production at any given time. This is small enough that it can be done manually. However, while working at Teradata our customers typically had hundreds (Verizon) or thousands of models in production (VW). Other customers were looking to deploy millions. In these cases, it is impossible to manually manage that many models. This is were techniques in </a:t>
            </a:r>
            <a:r>
              <a:rPr lang="en-US" dirty="0" err="1"/>
              <a:t>MLOps</a:t>
            </a:r>
            <a:r>
              <a:rPr lang="en-US" dirty="0"/>
              <a:t> come to play. We'll save that for another time. </a:t>
            </a:r>
          </a:p>
        </p:txBody>
      </p:sp>
      <p:sp>
        <p:nvSpPr>
          <p:cNvPr id="4" name="Slide Number Placeholder 3"/>
          <p:cNvSpPr>
            <a:spLocks noGrp="1"/>
          </p:cNvSpPr>
          <p:nvPr>
            <p:ph type="sldNum" sz="quarter" idx="5"/>
          </p:nvPr>
        </p:nvSpPr>
        <p:spPr/>
        <p:txBody>
          <a:bodyPr/>
          <a:lstStyle/>
          <a:p>
            <a:fld id="{FFDCFA53-E6C0-FD4E-82A8-4284543D7962}" type="slidenum">
              <a:rPr lang="en-US" smtClean="0"/>
              <a:pPr/>
              <a:t>27</a:t>
            </a:fld>
            <a:endParaRPr lang="en-US"/>
          </a:p>
        </p:txBody>
      </p:sp>
    </p:spTree>
    <p:extLst>
      <p:ext uri="{BB962C8B-B14F-4D97-AF65-F5344CB8AC3E}">
        <p14:creationId xmlns:p14="http://schemas.microsoft.com/office/powerpoint/2010/main" val="2161000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Data Science impacts almost every aspect of our lives. Applications have made breakthrough in many areas from Healthcare to Speech Recognition, Internet Search, Genomics, and everywhere in between. What DS applications are you currently using every day?</a:t>
            </a:r>
          </a:p>
        </p:txBody>
      </p:sp>
      <p:sp>
        <p:nvSpPr>
          <p:cNvPr id="4" name="Slide Number Placeholder 3"/>
          <p:cNvSpPr>
            <a:spLocks noGrp="1"/>
          </p:cNvSpPr>
          <p:nvPr>
            <p:ph type="sldNum" sz="quarter" idx="5"/>
          </p:nvPr>
        </p:nvSpPr>
        <p:spPr/>
        <p:txBody>
          <a:bodyPr/>
          <a:lstStyle/>
          <a:p>
            <a:fld id="{E55DEEBF-2505-4DC8-86E0-258042D38081}" type="slidenum">
              <a:rPr lang="en-US" smtClean="0"/>
              <a:t>3</a:t>
            </a:fld>
            <a:endParaRPr lang="en-US"/>
          </a:p>
        </p:txBody>
      </p:sp>
    </p:spTree>
    <p:extLst>
      <p:ext uri="{BB962C8B-B14F-4D97-AF65-F5344CB8AC3E}">
        <p14:creationId xmlns:p14="http://schemas.microsoft.com/office/powerpoint/2010/main" val="850780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generated this list by reflecting on the last project I did with Nu Skin. In this case, every single one of these roles was touched at some point in the project. </a:t>
            </a:r>
          </a:p>
        </p:txBody>
      </p:sp>
      <p:sp>
        <p:nvSpPr>
          <p:cNvPr id="4" name="Slide Number Placeholder 3"/>
          <p:cNvSpPr>
            <a:spLocks noGrp="1"/>
          </p:cNvSpPr>
          <p:nvPr>
            <p:ph type="sldNum" sz="quarter" idx="5"/>
          </p:nvPr>
        </p:nvSpPr>
        <p:spPr/>
        <p:txBody>
          <a:bodyPr/>
          <a:lstStyle/>
          <a:p>
            <a:fld id="{E55DEEBF-2505-4DC8-86E0-258042D38081}" type="slidenum">
              <a:rPr lang="en-US" smtClean="0"/>
              <a:t>29</a:t>
            </a:fld>
            <a:endParaRPr lang="en-US"/>
          </a:p>
        </p:txBody>
      </p:sp>
    </p:spTree>
    <p:extLst>
      <p:ext uri="{BB962C8B-B14F-4D97-AF65-F5344CB8AC3E}">
        <p14:creationId xmlns:p14="http://schemas.microsoft.com/office/powerpoint/2010/main" val="2316033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9B21B-AA0C-BF2E-EB1C-4A802F0E37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22B794-5705-8B28-7A2A-7812EC92E9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05C62-FEE3-03FD-99A4-0315F8C4838A}"/>
              </a:ext>
            </a:extLst>
          </p:cNvPr>
          <p:cNvSpPr>
            <a:spLocks noGrp="1"/>
          </p:cNvSpPr>
          <p:nvPr>
            <p:ph type="body" idx="1"/>
          </p:nvPr>
        </p:nvSpPr>
        <p:spPr/>
        <p:txBody>
          <a:bodyPr/>
          <a:lstStyle/>
          <a:p>
            <a:r>
              <a:rPr lang="en-US" dirty="0"/>
              <a:t>I generated this list by reflecting on the last project I did with Nu Skin. In this case, every single one of these roles was touched at some point in the project. </a:t>
            </a:r>
          </a:p>
        </p:txBody>
      </p:sp>
      <p:sp>
        <p:nvSpPr>
          <p:cNvPr id="4" name="Slide Number Placeholder 3">
            <a:extLst>
              <a:ext uri="{FF2B5EF4-FFF2-40B4-BE49-F238E27FC236}">
                <a16:creationId xmlns:a16="http://schemas.microsoft.com/office/drawing/2014/main" id="{F3340B01-8906-BD7F-7BE9-C764DA57EA4F}"/>
              </a:ext>
            </a:extLst>
          </p:cNvPr>
          <p:cNvSpPr>
            <a:spLocks noGrp="1"/>
          </p:cNvSpPr>
          <p:nvPr>
            <p:ph type="sldNum" sz="quarter" idx="5"/>
          </p:nvPr>
        </p:nvSpPr>
        <p:spPr/>
        <p:txBody>
          <a:bodyPr/>
          <a:lstStyle/>
          <a:p>
            <a:fld id="{E55DEEBF-2505-4DC8-86E0-258042D38081}" type="slidenum">
              <a:rPr lang="en-US" smtClean="0"/>
              <a:t>30</a:t>
            </a:fld>
            <a:endParaRPr lang="en-US"/>
          </a:p>
        </p:txBody>
      </p:sp>
    </p:spTree>
    <p:extLst>
      <p:ext uri="{BB962C8B-B14F-4D97-AF65-F5344CB8AC3E}">
        <p14:creationId xmlns:p14="http://schemas.microsoft.com/office/powerpoint/2010/main" val="2809492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31</a:t>
            </a:fld>
            <a:endParaRPr lang="en-US"/>
          </a:p>
        </p:txBody>
      </p:sp>
    </p:spTree>
    <p:extLst>
      <p:ext uri="{BB962C8B-B14F-4D97-AF65-F5344CB8AC3E}">
        <p14:creationId xmlns:p14="http://schemas.microsoft.com/office/powerpoint/2010/main" val="422465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8</a:t>
            </a:fld>
            <a:endParaRPr lang="en-US"/>
          </a:p>
        </p:txBody>
      </p:sp>
    </p:spTree>
    <p:extLst>
      <p:ext uri="{BB962C8B-B14F-4D97-AF65-F5344CB8AC3E}">
        <p14:creationId xmlns:p14="http://schemas.microsoft.com/office/powerpoint/2010/main" val="1913966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10</a:t>
            </a:fld>
            <a:endParaRPr lang="en-US"/>
          </a:p>
        </p:txBody>
      </p:sp>
    </p:spTree>
    <p:extLst>
      <p:ext uri="{BB962C8B-B14F-4D97-AF65-F5344CB8AC3E}">
        <p14:creationId xmlns:p14="http://schemas.microsoft.com/office/powerpoint/2010/main" val="86918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Back during World War II, the RAF lost a lot of planes to German anti-aircraft fire. So they decided to armor them up. But where to put the armor? The obvious answer was to look at planes that returned from missions, count up all the bullet holes in various places, and then put extra armor in the areas that attracted the most fire.</a:t>
            </a:r>
          </a:p>
          <a:p>
            <a:r>
              <a:rPr lang="en-US" sz="1200" b="0" i="0" kern="1200" dirty="0">
                <a:solidFill>
                  <a:schemeClr val="tx1"/>
                </a:solidFill>
                <a:effectLst/>
                <a:latin typeface="+mn-lt"/>
                <a:ea typeface="+mn-ea"/>
                <a:cs typeface="+mn-cs"/>
              </a:rPr>
              <a:t>Obvious but wrong. As Hungarian-born mathematician Abraham Wald explained at the time, if a plane makes it back safely even though it has, say, a bunch of bullet holes in its wings, it means that bullet holes in the wings aren’t very dangerous. What you really want to do is armor up the areas that, on average, </a:t>
            </a:r>
            <a:r>
              <a:rPr lang="en-US" sz="1200" b="0" i="1" kern="1200" dirty="0">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have any bullet holes. Why? Because planes with bullet holes in those places never made it back. That’s why you don’t see any bullet holes there on the ones that do return. Clever!</a:t>
            </a:r>
          </a:p>
          <a:p>
            <a:endParaRPr lang="en-US" dirty="0"/>
          </a:p>
        </p:txBody>
      </p:sp>
      <p:sp>
        <p:nvSpPr>
          <p:cNvPr id="4" name="Slide Number Placeholder 3"/>
          <p:cNvSpPr>
            <a:spLocks noGrp="1"/>
          </p:cNvSpPr>
          <p:nvPr>
            <p:ph type="sldNum" sz="quarter" idx="5"/>
          </p:nvPr>
        </p:nvSpPr>
        <p:spPr/>
        <p:txBody>
          <a:bodyPr/>
          <a:lstStyle/>
          <a:p>
            <a:fld id="{2C82FF68-A418-6F43-AA0C-B6F03FEDA786}" type="slidenum">
              <a:rPr lang="en-US" smtClean="0"/>
              <a:t>11</a:t>
            </a:fld>
            <a:endParaRPr lang="en-US"/>
          </a:p>
        </p:txBody>
      </p:sp>
    </p:spTree>
    <p:extLst>
      <p:ext uri="{BB962C8B-B14F-4D97-AF65-F5344CB8AC3E}">
        <p14:creationId xmlns:p14="http://schemas.microsoft.com/office/powerpoint/2010/main" val="224801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 Trends (2020–2025)</a:t>
            </a:r>
          </a:p>
          <a:p>
            <a:br>
              <a:rPr lang="en-US" dirty="0"/>
            </a:br>
            <a:endParaRPr lang="en-US" dirty="0"/>
          </a:p>
          <a:p>
            <a:r>
              <a:rPr lang="en-US" dirty="0"/>
              <a:t>Here’s a year-by-year breakdown of reported U.S. measles cases:</a:t>
            </a:r>
          </a:p>
          <a:p>
            <a:r>
              <a:rPr lang="en-US" b="1" dirty="0"/>
              <a:t>2020</a:t>
            </a:r>
            <a:r>
              <a:rPr lang="en-US" dirty="0"/>
              <a:t>: 13 cases</a:t>
            </a:r>
          </a:p>
          <a:p>
            <a:r>
              <a:rPr lang="en-US" b="1" dirty="0"/>
              <a:t>2021</a:t>
            </a:r>
            <a:r>
              <a:rPr lang="en-US" dirty="0"/>
              <a:t>: 49 cases</a:t>
            </a:r>
          </a:p>
          <a:p>
            <a:r>
              <a:rPr lang="en-US" b="1" dirty="0"/>
              <a:t>2022</a:t>
            </a:r>
            <a:r>
              <a:rPr lang="en-US" dirty="0"/>
              <a:t>: 121 cases</a:t>
            </a:r>
          </a:p>
          <a:p>
            <a:r>
              <a:rPr lang="en-US" b="1" dirty="0"/>
              <a:t>2023</a:t>
            </a:r>
            <a:r>
              <a:rPr lang="en-US" dirty="0"/>
              <a:t>: 59 cases</a:t>
            </a:r>
          </a:p>
          <a:p>
            <a:r>
              <a:rPr lang="en-US" b="1" dirty="0"/>
              <a:t>2024</a:t>
            </a:r>
            <a:r>
              <a:rPr lang="en-US" dirty="0"/>
              <a:t>: 285 cases</a:t>
            </a:r>
          </a:p>
          <a:p>
            <a:r>
              <a:rPr lang="en-US" b="1" dirty="0"/>
              <a:t>2025 (to date)</a:t>
            </a:r>
            <a:r>
              <a:rPr lang="en-US" dirty="0"/>
              <a:t>: Approximately </a:t>
            </a:r>
            <a:r>
              <a:rPr lang="en-US" b="1" dirty="0"/>
              <a:t>1,288 cases</a:t>
            </a:r>
            <a:r>
              <a:rPr lang="en-US" dirty="0"/>
              <a:t> </a:t>
            </a:r>
          </a:p>
          <a:p>
            <a:endParaRPr lang="en-US" dirty="0"/>
          </a:p>
        </p:txBody>
      </p:sp>
      <p:sp>
        <p:nvSpPr>
          <p:cNvPr id="4" name="Slide Number Placeholder 3"/>
          <p:cNvSpPr>
            <a:spLocks noGrp="1"/>
          </p:cNvSpPr>
          <p:nvPr>
            <p:ph type="sldNum" sz="quarter" idx="5"/>
          </p:nvPr>
        </p:nvSpPr>
        <p:spPr/>
        <p:txBody>
          <a:bodyPr/>
          <a:lstStyle/>
          <a:p>
            <a:fld id="{2C82FF68-A418-6F43-AA0C-B6F03FEDA786}" type="slidenum">
              <a:rPr lang="en-US" smtClean="0"/>
              <a:t>12</a:t>
            </a:fld>
            <a:endParaRPr lang="en-US"/>
          </a:p>
        </p:txBody>
      </p:sp>
    </p:spTree>
    <p:extLst>
      <p:ext uri="{BB962C8B-B14F-4D97-AF65-F5344CB8AC3E}">
        <p14:creationId xmlns:p14="http://schemas.microsoft.com/office/powerpoint/2010/main" val="3251830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06F6F"/>
                </a:solidFill>
                <a:effectLst/>
                <a:highlight>
                  <a:srgbClr val="FFFFFF"/>
                </a:highlight>
                <a:latin typeface="Roboto" panose="020F0502020204030204" pitchFamily="34" charset="0"/>
              </a:rPr>
              <a:t>The orange and black columns crossing the map show the French </a:t>
            </a:r>
            <a:r>
              <a:rPr lang="en-US" b="0" i="1" dirty="0">
                <a:solidFill>
                  <a:srgbClr val="706F6F"/>
                </a:solidFill>
                <a:effectLst/>
                <a:highlight>
                  <a:srgbClr val="FFFFFF"/>
                </a:highlight>
                <a:latin typeface="Roboto" panose="020F0502020204030204" pitchFamily="34" charset="0"/>
              </a:rPr>
              <a:t>Grande Armée </a:t>
            </a:r>
            <a:r>
              <a:rPr lang="en-US" b="0" i="0" dirty="0">
                <a:solidFill>
                  <a:srgbClr val="706F6F"/>
                </a:solidFill>
                <a:effectLst/>
                <a:highlight>
                  <a:srgbClr val="FFFFFF"/>
                </a:highlight>
                <a:latin typeface="Roboto" panose="020F0502020204030204" pitchFamily="34" charset="0"/>
              </a:rPr>
              <a:t>on its march to and from Moscow. The width of the column shows the size of the army – ever-shrinking as thousands of Napoleon’s soldiers died of disease, cold, starvation and Russian attacks. This image brilliantly displays the devastation of Napoleon’s army over the winter of 1812-13. It has been called “the best statistical graph ever drawn”.</a:t>
            </a:r>
          </a:p>
          <a:p>
            <a:pPr algn="l"/>
            <a:r>
              <a:rPr lang="en-US" b="0" i="0" dirty="0">
                <a:solidFill>
                  <a:srgbClr val="706F6F"/>
                </a:solidFill>
                <a:effectLst/>
                <a:highlight>
                  <a:srgbClr val="FFFFFF"/>
                </a:highlight>
                <a:latin typeface="Roboto" panose="02000000000000000000" pitchFamily="2" charset="0"/>
              </a:rPr>
              <a:t>Napoleon invaded Russia in June 1812, marching his army of 680,000 soldiers across the river Neman. He hoped to force Tsar Alexander I of Russia to stop trading with Britain, and finally force the British to end their long wars against France. Instead, the Russian army retreated, refusing to give Napoleon the decisive battle he fought. The French forces marched on Moscow, but Cossack troops burned the countryside ahead of them, cutting off all sources of food and shelter. The campaign was a disaster, with 380,000 troops of the Grand </a:t>
            </a:r>
            <a:r>
              <a:rPr lang="en-US" b="0" i="0" dirty="0" err="1">
                <a:solidFill>
                  <a:srgbClr val="706F6F"/>
                </a:solidFill>
                <a:effectLst/>
                <a:highlight>
                  <a:srgbClr val="FFFFFF"/>
                </a:highlight>
                <a:latin typeface="Roboto" panose="02000000000000000000" pitchFamily="2" charset="0"/>
              </a:rPr>
              <a:t>Armee</a:t>
            </a:r>
            <a:r>
              <a:rPr lang="en-US" b="0" i="0" dirty="0">
                <a:solidFill>
                  <a:srgbClr val="706F6F"/>
                </a:solidFill>
                <a:effectLst/>
                <a:highlight>
                  <a:srgbClr val="FFFFFF"/>
                </a:highlight>
                <a:latin typeface="Roboto" panose="02000000000000000000" pitchFamily="2" charset="0"/>
              </a:rPr>
              <a:t> being killed. With his largest army shattered, Napoleon was forced to retreat across Europe, eventually being defeated by the Allied Sixth Coalition, and sent into exile on the island of Elba.</a:t>
            </a:r>
          </a:p>
          <a:p>
            <a:pPr algn="l"/>
            <a:r>
              <a:rPr lang="en-US" b="0" i="0" dirty="0">
                <a:solidFill>
                  <a:srgbClr val="706F6F"/>
                </a:solidFill>
                <a:effectLst/>
                <a:highlight>
                  <a:srgbClr val="FFFFFF"/>
                </a:highlight>
                <a:latin typeface="Roboto" panose="02000000000000000000" pitchFamily="2" charset="0"/>
              </a:rPr>
              <a:t>The black line straggling back from Moscow shows this terrible rate of casualties, and the temperature scale at the bottom of the image charts the freezing weather conditions of the Russian winter. In all, this image displays six types of data in two dimensions: the number of Napoleon’s troops; the distance travelled; temperature; latitude and longitude; direction of travel; and location relative to specific dates. The arrows coming off the main bar also let Minard show where smaller forces left the main army and later rejoined it.</a:t>
            </a:r>
          </a:p>
          <a:p>
            <a:pPr algn="l"/>
            <a:r>
              <a:rPr lang="en-US" b="0" i="0" dirty="0">
                <a:solidFill>
                  <a:srgbClr val="706F6F"/>
                </a:solidFill>
                <a:effectLst/>
                <a:highlight>
                  <a:srgbClr val="FFFFFF"/>
                </a:highlight>
                <a:latin typeface="Roboto" panose="02000000000000000000" pitchFamily="2" charset="0"/>
              </a:rPr>
              <a:t>Charles Minard was 31 at the time of the Russian campaign. He was an engineer, creating harbors and canals for the French state. In later life, he became fascinated by maps and charts to explain complex situations. He was willing to bend geography to better express the essentials of his data. Minard himself admitted:</a:t>
            </a:r>
          </a:p>
          <a:p>
            <a:pPr algn="l"/>
            <a:r>
              <a:rPr lang="en-US" b="0" i="0" dirty="0">
                <a:solidFill>
                  <a:srgbClr val="706F6F"/>
                </a:solidFill>
                <a:effectLst/>
                <a:highlight>
                  <a:srgbClr val="FFFFFF"/>
                </a:highlight>
                <a:latin typeface="Roboto" panose="02000000000000000000" pitchFamily="2" charset="0"/>
              </a:rPr>
              <a:t>“The aim of my carte figurative is less to express statistical results, better done by numbers, than to convey promptly to the eye the relation not given quickly by numbers requiring mental calculation.”</a:t>
            </a:r>
          </a:p>
          <a:p>
            <a:pPr algn="l"/>
            <a:r>
              <a:rPr lang="en-US" b="0" i="0" dirty="0">
                <a:solidFill>
                  <a:srgbClr val="706F6F"/>
                </a:solidFill>
                <a:effectLst/>
                <a:highlight>
                  <a:srgbClr val="FFFFFF"/>
                </a:highlight>
                <a:latin typeface="Roboto" panose="02000000000000000000" pitchFamily="2" charset="0"/>
              </a:rPr>
              <a:t>This chart, seen as his finest achievement, was created in 1869, when Minard was over 80 years old.</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13</a:t>
            </a:fld>
            <a:endParaRPr lang="en-US"/>
          </a:p>
        </p:txBody>
      </p:sp>
    </p:spTree>
    <p:extLst>
      <p:ext uri="{BB962C8B-B14F-4D97-AF65-F5344CB8AC3E}">
        <p14:creationId xmlns:p14="http://schemas.microsoft.com/office/powerpoint/2010/main" val="345260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Berkley biased in their enrollments?</a:t>
            </a:r>
          </a:p>
          <a:p>
            <a:r>
              <a:rPr lang="en-US" dirty="0"/>
              <a:t>What would be a better question? </a:t>
            </a:r>
          </a:p>
        </p:txBody>
      </p:sp>
      <p:sp>
        <p:nvSpPr>
          <p:cNvPr id="4" name="Slide Number Placeholder 3"/>
          <p:cNvSpPr>
            <a:spLocks noGrp="1"/>
          </p:cNvSpPr>
          <p:nvPr>
            <p:ph type="sldNum" sz="quarter" idx="5"/>
          </p:nvPr>
        </p:nvSpPr>
        <p:spPr/>
        <p:txBody>
          <a:bodyPr/>
          <a:lstStyle/>
          <a:p>
            <a:fld id="{E55DEEBF-2505-4DC8-86E0-258042D38081}" type="slidenum">
              <a:rPr lang="en-US" smtClean="0"/>
              <a:t>15</a:t>
            </a:fld>
            <a:endParaRPr lang="en-US"/>
          </a:p>
        </p:txBody>
      </p:sp>
    </p:spTree>
    <p:extLst>
      <p:ext uri="{BB962C8B-B14F-4D97-AF65-F5344CB8AC3E}">
        <p14:creationId xmlns:p14="http://schemas.microsoft.com/office/powerpoint/2010/main" val="2866674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4D5E5-8940-2A77-690D-E326BC259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B63FF-D6D2-6027-FA5E-FFD9956E8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1634D-A17B-084D-CC1B-6C90125519C2}"/>
              </a:ext>
            </a:extLst>
          </p:cNvPr>
          <p:cNvSpPr>
            <a:spLocks noGrp="1"/>
          </p:cNvSpPr>
          <p:nvPr>
            <p:ph type="body" idx="1"/>
          </p:nvPr>
        </p:nvSpPr>
        <p:spPr/>
        <p:txBody>
          <a:bodyPr/>
          <a:lstStyle/>
          <a:p>
            <a:r>
              <a:rPr lang="en-US" b="1" i="0" dirty="0">
                <a:solidFill>
                  <a:srgbClr val="111111"/>
                </a:solidFill>
                <a:effectLst/>
                <a:latin typeface="Segoe UI" panose="020B0502040204020203" pitchFamily="34" charset="0"/>
              </a:rPr>
              <a:t>Correlation r = 0.9313793</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3"/>
              </a:rPr>
              <a:t>Pearson correlation coefficient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Correlation is a measure of how much the variables move together. If it is 0.99, when one goes up the other goes up. If it is 0.02, the connection is very weak or non-existent. If it is -0.99, then when one goes up the other goes down. If it is 1.00, you probably messed up your correlation function.</a:t>
            </a:r>
            <a:br>
              <a:rPr lang="en-US" dirty="0"/>
            </a:br>
            <a:br>
              <a:rPr lang="en-US" dirty="0"/>
            </a:br>
            <a:r>
              <a:rPr lang="en-US" b="1" i="0" dirty="0">
                <a:solidFill>
                  <a:srgbClr val="111111"/>
                </a:solidFill>
                <a:effectLst/>
                <a:latin typeface="Segoe UI" panose="020B0502040204020203" pitchFamily="34" charset="0"/>
              </a:rPr>
              <a:t>r</a:t>
            </a:r>
            <a:r>
              <a:rPr lang="en-US" b="1" i="1" baseline="30000" dirty="0">
                <a:solidFill>
                  <a:srgbClr val="111111"/>
                </a:solidFill>
                <a:effectLst/>
                <a:latin typeface="Segoe UI" panose="020B0502040204020203" pitchFamily="34" charset="0"/>
              </a:rPr>
              <a:t>2</a:t>
            </a:r>
            <a:r>
              <a:rPr lang="en-US" b="1" i="0" dirty="0">
                <a:solidFill>
                  <a:srgbClr val="111111"/>
                </a:solidFill>
                <a:effectLst/>
                <a:latin typeface="Segoe UI" panose="020B0502040204020203" pitchFamily="34" charset="0"/>
              </a:rPr>
              <a:t> = 0.8674674</a:t>
            </a:r>
            <a:r>
              <a:rPr lang="en-US" b="0" i="0" dirty="0">
                <a:solidFill>
                  <a:srgbClr val="111111"/>
                </a:solidFill>
                <a:effectLst/>
                <a:highlight>
                  <a:srgbClr val="FEFEFE"/>
                </a:highlight>
                <a:latin typeface="Segoe UI" panose="020B0502040204020203" pitchFamily="34" charset="0"/>
              </a:rPr>
              <a:t> (</a:t>
            </a:r>
            <a:r>
              <a:rPr lang="en-US" b="0" i="0" u="none" strike="noStrike" dirty="0">
                <a:solidFill>
                  <a:srgbClr val="BA0F27"/>
                </a:solidFill>
                <a:effectLst/>
                <a:latin typeface="Segoe UI" panose="020B0502040204020203" pitchFamily="34" charset="0"/>
                <a:hlinkClick r:id="rId4"/>
              </a:rPr>
              <a:t>Coefficient of determination</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This means </a:t>
            </a:r>
            <a:r>
              <a:rPr lang="en-US" b="1" i="0" dirty="0">
                <a:solidFill>
                  <a:srgbClr val="111111"/>
                </a:solidFill>
                <a:effectLst/>
                <a:latin typeface="Segoe UI" panose="020B0502040204020203" pitchFamily="34" charset="0"/>
              </a:rPr>
              <a:t>86.7% </a:t>
            </a:r>
            <a:r>
              <a:rPr lang="en-US" b="0" i="0" dirty="0">
                <a:solidFill>
                  <a:srgbClr val="111111"/>
                </a:solidFill>
                <a:effectLst/>
                <a:highlight>
                  <a:srgbClr val="FEFEFE"/>
                </a:highlight>
                <a:latin typeface="Segoe UI" panose="020B0502040204020203" pitchFamily="34" charset="0"/>
              </a:rPr>
              <a:t>of the change in the one variable </a:t>
            </a:r>
            <a:r>
              <a:rPr lang="en-US" b="0" i="1" dirty="0">
                <a:solidFill>
                  <a:srgbClr val="111111"/>
                </a:solidFill>
                <a:effectLst/>
                <a:latin typeface="Segoe UI" panose="020B0502040204020203" pitchFamily="34" charset="0"/>
              </a:rPr>
              <a:t>(i.e., UFO sightings in South Carolina)</a:t>
            </a:r>
            <a:r>
              <a:rPr lang="en-US" b="0" i="0" dirty="0">
                <a:solidFill>
                  <a:srgbClr val="111111"/>
                </a:solidFill>
                <a:effectLst/>
                <a:highlight>
                  <a:srgbClr val="FEFEFE"/>
                </a:highlight>
                <a:latin typeface="Segoe UI" panose="020B0502040204020203" pitchFamily="34" charset="0"/>
              </a:rPr>
              <a:t> is predictable based on the change in the other </a:t>
            </a:r>
            <a:r>
              <a:rPr lang="en-US" b="0" i="1" dirty="0">
                <a:solidFill>
                  <a:srgbClr val="111111"/>
                </a:solidFill>
                <a:effectLst/>
                <a:latin typeface="Segoe UI" panose="020B0502040204020203" pitchFamily="34" charset="0"/>
              </a:rPr>
              <a:t>(i.e., Popularity of the first name Annabelle)</a:t>
            </a:r>
            <a:r>
              <a:rPr lang="en-US" b="0" i="0" dirty="0">
                <a:solidFill>
                  <a:srgbClr val="111111"/>
                </a:solidFill>
                <a:effectLst/>
                <a:highlight>
                  <a:srgbClr val="FEFEFE"/>
                </a:highlight>
                <a:latin typeface="Segoe UI" panose="020B0502040204020203" pitchFamily="34" charset="0"/>
              </a:rPr>
              <a:t> over the 47 years from 1975 through 2021.</a:t>
            </a:r>
            <a:br>
              <a:rPr lang="en-US" dirty="0"/>
            </a:br>
            <a:br>
              <a:rPr lang="en-US" dirty="0"/>
            </a:br>
            <a:r>
              <a:rPr lang="en-US" b="1" i="0" dirty="0">
                <a:solidFill>
                  <a:srgbClr val="111111"/>
                </a:solidFill>
                <a:effectLst/>
                <a:latin typeface="Segoe UI" panose="020B0502040204020203" pitchFamily="34" charset="0"/>
              </a:rPr>
              <a:t>p &lt; 0.01,</a:t>
            </a:r>
            <a:r>
              <a:rPr lang="en-US" b="0" i="0" dirty="0">
                <a:solidFill>
                  <a:srgbClr val="111111"/>
                </a:solidFill>
                <a:effectLst/>
                <a:highlight>
                  <a:srgbClr val="FEFEFE"/>
                </a:highlight>
                <a:latin typeface="Segoe UI" panose="020B0502040204020203" pitchFamily="34" charset="0"/>
              </a:rPr>
              <a:t> which is statistically significant(</a:t>
            </a:r>
            <a:r>
              <a:rPr lang="en-US" b="0" i="0" u="none" strike="noStrike" dirty="0">
                <a:solidFill>
                  <a:srgbClr val="BA0F27"/>
                </a:solidFill>
                <a:effectLst/>
                <a:latin typeface="Segoe UI" panose="020B0502040204020203" pitchFamily="34" charset="0"/>
                <a:hlinkClick r:id="rId5"/>
              </a:rPr>
              <a:t>Null hypothesis significance test</a:t>
            </a:r>
            <a:r>
              <a:rPr lang="en-US" b="0" i="0" dirty="0">
                <a:solidFill>
                  <a:srgbClr val="111111"/>
                </a:solidFill>
                <a:effectLst/>
                <a:highlight>
                  <a:srgbClr val="FEFEFE"/>
                </a:highlight>
                <a:latin typeface="Segoe UI" panose="020B0502040204020203" pitchFamily="34" charset="0"/>
              </a:rPr>
              <a:t>)</a:t>
            </a:r>
            <a:br>
              <a:rPr lang="en-US" dirty="0"/>
            </a:b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2.3E-21.</a:t>
            </a:r>
            <a:r>
              <a:rPr lang="en-US" b="0" i="1" baseline="30000" dirty="0">
                <a:solidFill>
                  <a:srgbClr val="111111"/>
                </a:solidFill>
                <a:effectLst/>
                <a:latin typeface="Segoe UI" panose="020B0502040204020203" pitchFamily="34" charset="0"/>
              </a:rPr>
              <a:t>Show</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The </a:t>
            </a:r>
            <a:r>
              <a:rPr lang="en-US" b="0" i="1" dirty="0">
                <a:solidFill>
                  <a:srgbClr val="111111"/>
                </a:solidFill>
                <a:effectLst/>
                <a:latin typeface="Segoe UI" panose="020B0502040204020203" pitchFamily="34" charset="0"/>
              </a:rPr>
              <a:t>p</a:t>
            </a:r>
            <a:r>
              <a:rPr lang="en-US" b="0" i="0" dirty="0">
                <a:solidFill>
                  <a:srgbClr val="111111"/>
                </a:solidFill>
                <a:effectLst/>
                <a:highlight>
                  <a:srgbClr val="FEFEFE"/>
                </a:highlight>
                <a:latin typeface="Segoe UI" panose="020B0502040204020203" pitchFamily="34" charset="0"/>
              </a:rPr>
              <a:t>-value is a measure of how probable it is that we would randomly find a result this </a:t>
            </a:r>
            <a:r>
              <a:rPr lang="en-US" b="0" i="0" dirty="0" err="1">
                <a:solidFill>
                  <a:srgbClr val="111111"/>
                </a:solidFill>
                <a:effectLst/>
                <a:highlight>
                  <a:srgbClr val="FEFEFE"/>
                </a:highlight>
                <a:latin typeface="Segoe UI" panose="020B0502040204020203" pitchFamily="34" charset="0"/>
              </a:rPr>
              <a:t>extreme.</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On average, you will find a </a:t>
            </a:r>
            <a:r>
              <a:rPr lang="en-US" b="0" i="0" dirty="0" err="1">
                <a:solidFill>
                  <a:srgbClr val="111111"/>
                </a:solidFill>
                <a:effectLst/>
                <a:highlight>
                  <a:srgbClr val="FEFEFE"/>
                </a:highlight>
                <a:latin typeface="Segoe UI" panose="020B0502040204020203" pitchFamily="34" charset="0"/>
              </a:rPr>
              <a:t>correaltion</a:t>
            </a:r>
            <a:r>
              <a:rPr lang="en-US" b="0" i="0" dirty="0">
                <a:solidFill>
                  <a:srgbClr val="111111"/>
                </a:solidFill>
                <a:effectLst/>
                <a:highlight>
                  <a:srgbClr val="FEFEFE"/>
                </a:highlight>
                <a:latin typeface="Segoe UI" panose="020B0502040204020203" pitchFamily="34" charset="0"/>
              </a:rPr>
              <a:t> as strong as 0.93 in 2.3E-19% of random cases. Said differently, if you correlated 441,924,063,127,615,045,632 random </a:t>
            </a:r>
            <a:r>
              <a:rPr lang="en-US" b="0" i="0" dirty="0" err="1">
                <a:solidFill>
                  <a:srgbClr val="111111"/>
                </a:solidFill>
                <a:effectLst/>
                <a:highlight>
                  <a:srgbClr val="FEFEFE"/>
                </a:highlight>
                <a:latin typeface="Segoe UI" panose="020B0502040204020203" pitchFamily="34" charset="0"/>
              </a:rPr>
              <a:t>variables</a:t>
            </a:r>
            <a:r>
              <a:rPr lang="en-US" b="0" i="1" baseline="30000" dirty="0" err="1">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with the same 46 degrees of freedom, </a:t>
            </a:r>
            <a:r>
              <a:rPr lang="en-US" b="0" i="1" baseline="30000" dirty="0">
                <a:solidFill>
                  <a:srgbClr val="111111"/>
                </a:solidFill>
                <a:effectLst/>
                <a:latin typeface="Segoe UI" panose="020B0502040204020203" pitchFamily="34" charset="0"/>
              </a:rPr>
              <a:t>Note</a:t>
            </a:r>
            <a:r>
              <a:rPr lang="en-US" b="0" i="0" dirty="0">
                <a:solidFill>
                  <a:srgbClr val="111111"/>
                </a:solidFill>
                <a:effectLst/>
                <a:latin typeface="Segoe UI" panose="020B0502040204020203" pitchFamily="34" charset="0"/>
              </a:rPr>
              <a:t> </a:t>
            </a:r>
            <a:r>
              <a:rPr lang="en-US" b="0" i="0" dirty="0">
                <a:solidFill>
                  <a:srgbClr val="111111"/>
                </a:solidFill>
                <a:effectLst/>
                <a:highlight>
                  <a:srgbClr val="FEFEFE"/>
                </a:highlight>
                <a:latin typeface="Segoe UI" panose="020B0502040204020203" pitchFamily="34" charset="0"/>
              </a:rPr>
              <a:t>you would randomly expect to find a correlation as strong as this one.</a:t>
            </a:r>
            <a:br>
              <a:rPr lang="en-US" dirty="0"/>
            </a:br>
            <a:br>
              <a:rPr lang="en-US" dirty="0"/>
            </a:br>
            <a:r>
              <a:rPr lang="en-US" b="1" i="0" dirty="0">
                <a:solidFill>
                  <a:srgbClr val="111111"/>
                </a:solidFill>
                <a:effectLst/>
                <a:latin typeface="Segoe UI" panose="020B0502040204020203" pitchFamily="34" charset="0"/>
              </a:rPr>
              <a:t>[ 0.88, 0.96 ] 95% correlation </a:t>
            </a:r>
            <a:r>
              <a:rPr lang="en-US" b="1" i="0" u="none" strike="noStrike" dirty="0">
                <a:solidFill>
                  <a:srgbClr val="BA0F27"/>
                </a:solidFill>
                <a:effectLst/>
                <a:latin typeface="Segoe UI" panose="020B0502040204020203" pitchFamily="34" charset="0"/>
                <a:hlinkClick r:id="rId6"/>
              </a:rPr>
              <a:t>confidence interval</a:t>
            </a:r>
            <a:r>
              <a:rPr lang="en-US" b="0" i="0" dirty="0">
                <a:solidFill>
                  <a:srgbClr val="111111"/>
                </a:solidFill>
                <a:effectLst/>
                <a:highlight>
                  <a:srgbClr val="FEFEFE"/>
                </a:highlight>
                <a:latin typeface="Segoe UI" panose="020B0502040204020203" pitchFamily="34" charset="0"/>
              </a:rPr>
              <a:t> (using the </a:t>
            </a:r>
            <a:r>
              <a:rPr lang="en-US" b="0" i="0" u="none" strike="noStrike" dirty="0">
                <a:solidFill>
                  <a:srgbClr val="BA0F27"/>
                </a:solidFill>
                <a:effectLst/>
                <a:latin typeface="Segoe UI" panose="020B0502040204020203" pitchFamily="34" charset="0"/>
                <a:hlinkClick r:id="rId7"/>
              </a:rPr>
              <a:t>Fisher z-transformation</a:t>
            </a:r>
            <a:r>
              <a:rPr lang="en-US" b="0" i="0" dirty="0">
                <a:solidFill>
                  <a:srgbClr val="111111"/>
                </a:solidFill>
                <a:effectLst/>
                <a:highlight>
                  <a:srgbClr val="FEFEFE"/>
                </a:highlight>
                <a:latin typeface="Segoe UI" panose="020B0502040204020203" pitchFamily="34" charset="0"/>
              </a:rPr>
              <a:t>)</a:t>
            </a:r>
            <a:br>
              <a:rPr lang="en-US" dirty="0"/>
            </a:br>
            <a:r>
              <a:rPr lang="en-US" b="0" i="1" baseline="30000" dirty="0">
                <a:solidFill>
                  <a:srgbClr val="111111"/>
                </a:solidFill>
                <a:effectLst/>
                <a:latin typeface="Segoe UI" panose="020B0502040204020203" pitchFamily="34" charset="0"/>
              </a:rPr>
              <a:t>Read more about the confidence interval</a:t>
            </a:r>
            <a:endParaRPr lang="en-US" dirty="0"/>
          </a:p>
        </p:txBody>
      </p:sp>
      <p:sp>
        <p:nvSpPr>
          <p:cNvPr id="4" name="Slide Number Placeholder 3">
            <a:extLst>
              <a:ext uri="{FF2B5EF4-FFF2-40B4-BE49-F238E27FC236}">
                <a16:creationId xmlns:a16="http://schemas.microsoft.com/office/drawing/2014/main" id="{A12CDE46-4DF6-418B-A930-5C663B02D9B0}"/>
              </a:ext>
            </a:extLst>
          </p:cNvPr>
          <p:cNvSpPr>
            <a:spLocks noGrp="1"/>
          </p:cNvSpPr>
          <p:nvPr>
            <p:ph type="sldNum" sz="quarter" idx="5"/>
          </p:nvPr>
        </p:nvSpPr>
        <p:spPr/>
        <p:txBody>
          <a:bodyPr/>
          <a:lstStyle/>
          <a:p>
            <a:fld id="{E55DEEBF-2505-4DC8-86E0-258042D38081}" type="slidenum">
              <a:rPr lang="en-US" smtClean="0"/>
              <a:t>16</a:t>
            </a:fld>
            <a:endParaRPr lang="en-US"/>
          </a:p>
        </p:txBody>
      </p:sp>
    </p:spTree>
    <p:extLst>
      <p:ext uri="{BB962C8B-B14F-4D97-AF65-F5344CB8AC3E}">
        <p14:creationId xmlns:p14="http://schemas.microsoft.com/office/powerpoint/2010/main" val="2850368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1/8/2026</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1/8/2026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1/8/2026</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53192" y="395493"/>
            <a:ext cx="10515600" cy="715294"/>
          </a:xfrm>
        </p:spPr>
        <p:txBody>
          <a:bodyPr anchor="b">
            <a:normAutofit/>
          </a:bodyPr>
          <a:lstStyle>
            <a:lvl1pPr>
              <a:defRPr lang="en-US" b="1" smtClean="0">
                <a:solidFill>
                  <a:srgbClr val="F37440"/>
                </a:solidFill>
                <a:effectLst/>
              </a:defRPr>
            </a:lvl1pPr>
          </a:lstStyle>
          <a:p>
            <a:r>
              <a:rPr lang="en-US" b="1">
                <a:solidFill>
                  <a:srgbClr val="F7884F"/>
                </a:solidFill>
                <a:effectLst/>
                <a:latin typeface="Arial" panose="020B0604020202020204" pitchFamily="34" charset="0"/>
              </a:rPr>
              <a:t>Page Title Placeholder</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52450" y="1111250"/>
            <a:ext cx="4470400" cy="503238"/>
          </a:xfrm>
        </p:spPr>
        <p:txBody>
          <a:bodyPr>
            <a:normAutofit/>
          </a:bodyPr>
          <a:lstStyle>
            <a:lvl1pPr marL="0" indent="0">
              <a:buNone/>
              <a:defRPr sz="2500">
                <a:solidFill>
                  <a:srgbClr val="394951"/>
                </a:solidFill>
              </a:defRPr>
            </a:lvl1pPr>
          </a:lstStyle>
          <a:p>
            <a:pPr lvl="0"/>
            <a:r>
              <a:rPr lang="en-US"/>
              <a:t>Subtitle Placeholder</a:t>
            </a:r>
          </a:p>
        </p:txBody>
      </p:sp>
      <p:sp>
        <p:nvSpPr>
          <p:cNvPr id="15" name="Text Placeholder 14">
            <a:extLst>
              <a:ext uri="{FF2B5EF4-FFF2-40B4-BE49-F238E27FC236}">
                <a16:creationId xmlns:a16="http://schemas.microsoft.com/office/drawing/2014/main" id="{51F99E08-1C27-5F4A-AD6C-C14B16B42A55}"/>
              </a:ext>
            </a:extLst>
          </p:cNvPr>
          <p:cNvSpPr>
            <a:spLocks noGrp="1"/>
          </p:cNvSpPr>
          <p:nvPr>
            <p:ph type="body" sz="quarter" idx="12" hasCustomPrompt="1"/>
          </p:nvPr>
        </p:nvSpPr>
        <p:spPr>
          <a:xfrm>
            <a:off x="552451" y="1987429"/>
            <a:ext cx="6988175" cy="3774743"/>
          </a:xfrm>
        </p:spPr>
        <p:txBody>
          <a:bodyPr>
            <a:normAutofit/>
          </a:bodyPr>
          <a:lstStyle>
            <a:lvl1pPr marL="0" indent="0">
              <a:lnSpc>
                <a:spcPts val="2700"/>
              </a:lnSpc>
              <a:buNone/>
              <a:defRPr sz="2100"/>
            </a:lvl1pPr>
            <a:lvl2pPr marL="457203" indent="0">
              <a:buFont typeface="Arial" panose="020B0604020202020204" pitchFamily="34" charset="0"/>
              <a:buNone/>
              <a:defRPr/>
            </a:lvl2pPr>
            <a:lvl3pPr marL="914406" indent="0">
              <a:buFont typeface="Arial" panose="020B0604020202020204" pitchFamily="34" charset="0"/>
              <a:buNone/>
              <a:defRPr/>
            </a:lvl3pPr>
            <a:lvl4pPr marL="1371609" indent="0">
              <a:buFont typeface="Arial" panose="020B0604020202020204" pitchFamily="34" charset="0"/>
              <a:buNone/>
              <a:defRPr/>
            </a:lvl4pPr>
            <a:lvl5pPr marL="1828812" indent="0">
              <a:buNone/>
              <a:defRPr/>
            </a:lvl5pPr>
          </a:lstStyle>
          <a:p>
            <a:pPr lvl="0"/>
            <a:r>
              <a:rPr lang="en-US"/>
              <a:t>Genia </a:t>
            </a:r>
            <a:r>
              <a:rPr lang="en-US" err="1"/>
              <a:t>cuptata</a:t>
            </a:r>
            <a:r>
              <a:rPr lang="en-US"/>
              <a:t> </a:t>
            </a:r>
            <a:r>
              <a:rPr lang="en-US" err="1"/>
              <a:t>riatio</a:t>
            </a:r>
            <a:r>
              <a:rPr lang="en-US"/>
              <a:t>: </a:t>
            </a:r>
            <a:r>
              <a:rPr lang="en-US" err="1"/>
              <a:t>Nulpa</a:t>
            </a:r>
            <a:r>
              <a:rPr lang="en-US"/>
              <a:t> se </a:t>
            </a:r>
            <a:r>
              <a:rPr lang="en-US" err="1"/>
              <a:t>percim</a:t>
            </a:r>
            <a:r>
              <a:rPr lang="en-US"/>
              <a:t> </a:t>
            </a:r>
            <a:r>
              <a:rPr lang="en-US" err="1"/>
              <a:t>noneque</a:t>
            </a:r>
            <a:r>
              <a:rPr lang="en-US"/>
              <a:t> </a:t>
            </a:r>
            <a:r>
              <a:rPr lang="en-US" err="1"/>
              <a:t>coressi</a:t>
            </a:r>
            <a:r>
              <a:rPr lang="en-US"/>
              <a:t> </a:t>
            </a:r>
            <a:r>
              <a:rPr lang="en-US" err="1"/>
              <a:t>mendum</a:t>
            </a:r>
            <a:r>
              <a:rPr lang="en-US"/>
              <a:t> </a:t>
            </a:r>
            <a:r>
              <a:rPr lang="en-US" err="1"/>
              <a:t>quut</a:t>
            </a:r>
            <a:r>
              <a:rPr lang="en-US"/>
              <a:t> et </a:t>
            </a:r>
            <a:r>
              <a:rPr lang="en-US" err="1"/>
              <a:t>aute</a:t>
            </a:r>
            <a:r>
              <a:rPr lang="en-US"/>
              <a:t> </a:t>
            </a:r>
            <a:r>
              <a:rPr lang="en-US" err="1"/>
              <a:t>latemporem</a:t>
            </a:r>
            <a:r>
              <a:rPr lang="en-US"/>
              <a:t> la </a:t>
            </a:r>
            <a:r>
              <a:rPr lang="en-US" err="1"/>
              <a:t>quassimus</a:t>
            </a:r>
            <a:r>
              <a:rPr lang="en-US"/>
              <a:t>, </a:t>
            </a:r>
            <a:r>
              <a:rPr lang="en-US" err="1"/>
              <a:t>est</a:t>
            </a:r>
            <a:r>
              <a:rPr lang="en-US"/>
              <a:t>, </a:t>
            </a:r>
            <a:r>
              <a:rPr lang="en-US" err="1"/>
              <a:t>voluptasimod</a:t>
            </a:r>
            <a:r>
              <a:rPr lang="en-US"/>
              <a:t> et </a:t>
            </a:r>
            <a:r>
              <a:rPr lang="en-US" err="1"/>
              <a:t>esto</a:t>
            </a:r>
            <a:r>
              <a:rPr lang="en-US"/>
              <a:t> id et, cum </a:t>
            </a:r>
            <a:r>
              <a:rPr lang="en-US" err="1"/>
              <a:t>incte</a:t>
            </a:r>
            <a:r>
              <a:rPr lang="en-US"/>
              <a:t> voles </a:t>
            </a:r>
            <a:r>
              <a:rPr lang="en-US" err="1"/>
              <a:t>verisim</a:t>
            </a:r>
            <a:r>
              <a:rPr lang="en-US"/>
              <a:t> </a:t>
            </a:r>
            <a:r>
              <a:rPr lang="en-US" err="1"/>
              <a:t>inctlet</a:t>
            </a:r>
            <a:endParaRPr lang="en-US"/>
          </a:p>
        </p:txBody>
      </p:sp>
    </p:spTree>
    <p:extLst>
      <p:ext uri="{BB962C8B-B14F-4D97-AF65-F5344CB8AC3E}">
        <p14:creationId xmlns:p14="http://schemas.microsoft.com/office/powerpoint/2010/main" val="2586951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1/8/2026</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1/8/2026</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1/8/2026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1/8/2026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1/8/2026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1/8/2026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1/8/2026</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1/8/2026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1/8/2026</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4"/>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towardsdatascience.com/evolution-of-data-science-new-age-skills-for-the-modern-end-to-end-data-scientist-1ab87a8839ab"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1504333" y="1239572"/>
            <a:ext cx="9053965" cy="468233"/>
          </a:xfrm>
        </p:spPr>
        <p:txBody>
          <a:bodyPr>
            <a:normAutofit fontScale="90000"/>
          </a:bodyPr>
          <a:lstStyle/>
          <a:p>
            <a:pPr algn="ctr"/>
            <a:r>
              <a:rPr lang="en-US" dirty="0"/>
              <a:t>CS 180 Introduction to Data Science</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298194" y="1788212"/>
            <a:ext cx="7363957" cy="468233"/>
          </a:xfrm>
        </p:spPr>
        <p:txBody>
          <a:bodyPr>
            <a:normAutofit/>
          </a:bodyPr>
          <a:lstStyle/>
          <a:p>
            <a:pPr algn="ctr"/>
            <a:r>
              <a:rPr lang="en-US" dirty="0"/>
              <a:t>Introduction, Course Overview, Objectives, How to Succeed</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Slide Number Placeholder 6">
            <a:extLst>
              <a:ext uri="{FF2B5EF4-FFF2-40B4-BE49-F238E27FC236}">
                <a16:creationId xmlns:a16="http://schemas.microsoft.com/office/drawing/2014/main" id="{6BEBA08D-9C2D-259B-1FBC-CAD52FB2E85C}"/>
              </a:ext>
            </a:extLst>
          </p:cNvPr>
          <p:cNvSpPr>
            <a:spLocks noGrp="1"/>
          </p:cNvSpPr>
          <p:nvPr>
            <p:ph type="sldNum" sz="quarter" idx="12"/>
          </p:nvPr>
        </p:nvSpPr>
        <p:spPr/>
        <p:txBody>
          <a:bodyPr/>
          <a:lstStyle/>
          <a:p>
            <a:fld id="{3A98EE3D-8CD1-4C3F-BD1C-C98C9596463C}" type="slidenum">
              <a:rPr lang="en-US" smtClean="0"/>
              <a:t>1</a:t>
            </a:fld>
            <a:endParaRPr lang="en-US" dirty="0"/>
          </a:p>
        </p:txBody>
      </p:sp>
      <p:pic>
        <p:nvPicPr>
          <p:cNvPr id="1026" name="Picture 2" descr="Artificial Intelligence Classroom">
            <a:extLst>
              <a:ext uri="{FF2B5EF4-FFF2-40B4-BE49-F238E27FC236}">
                <a16:creationId xmlns:a16="http://schemas.microsoft.com/office/drawing/2014/main" id="{EE233376-3BD4-16D3-8977-2186410457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40" b="43224"/>
          <a:stretch/>
        </p:blipFill>
        <p:spPr bwMode="auto">
          <a:xfrm>
            <a:off x="3316317" y="2349328"/>
            <a:ext cx="5429996" cy="28961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A9DAA74-6098-AE7D-CDF4-4DB7848759D4}"/>
              </a:ext>
            </a:extLst>
          </p:cNvPr>
          <p:cNvSpPr txBox="1"/>
          <p:nvPr/>
        </p:nvSpPr>
        <p:spPr>
          <a:xfrm>
            <a:off x="3780399" y="5369178"/>
            <a:ext cx="4164751" cy="276999"/>
          </a:xfrm>
          <a:prstGeom prst="rect">
            <a:avLst/>
          </a:prstGeom>
          <a:noFill/>
        </p:spPr>
        <p:txBody>
          <a:bodyPr wrap="square" rtlCol="0">
            <a:spAutoFit/>
          </a:bodyPr>
          <a:lstStyle/>
          <a:p>
            <a:pPr algn="ctr"/>
            <a:r>
              <a:rPr lang="en-US" sz="1200" dirty="0"/>
              <a:t>Created by DALL-E Prompt: “Artificial Intelligence Classroom”</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FDA228-ED9A-345F-DC3A-A6075E3DAA4E}"/>
              </a:ext>
            </a:extLst>
          </p:cNvPr>
          <p:cNvSpPr>
            <a:spLocks noGrp="1"/>
          </p:cNvSpPr>
          <p:nvPr>
            <p:ph type="sldNum" sz="quarter" idx="12"/>
          </p:nvPr>
        </p:nvSpPr>
        <p:spPr>
          <a:xfrm>
            <a:off x="7264400" y="5956137"/>
            <a:ext cx="544874" cy="365125"/>
          </a:xfrm>
        </p:spPr>
        <p:txBody>
          <a:bodyPr>
            <a:normAutofit/>
          </a:bodyPr>
          <a:lstStyle/>
          <a:p>
            <a:pPr>
              <a:spcAft>
                <a:spcPts val="600"/>
              </a:spcAft>
            </a:pPr>
            <a:fld id="{3A98EE3D-8CD1-4C3F-BD1C-C98C9596463C}" type="slidenum">
              <a:rPr lang="en-US" smtClean="0">
                <a:solidFill>
                  <a:srgbClr val="9E7D54"/>
                </a:solidFill>
              </a:rPr>
              <a:pPr>
                <a:spcAft>
                  <a:spcPts val="600"/>
                </a:spcAft>
              </a:pPr>
              <a:t>10</a:t>
            </a:fld>
            <a:endParaRPr lang="en-US">
              <a:solidFill>
                <a:srgbClr val="9E7D54"/>
              </a:solidFill>
            </a:endParaRPr>
          </a:p>
        </p:txBody>
      </p:sp>
      <p:pic>
        <p:nvPicPr>
          <p:cNvPr id="5" name="Picture 4">
            <a:extLst>
              <a:ext uri="{FF2B5EF4-FFF2-40B4-BE49-F238E27FC236}">
                <a16:creationId xmlns:a16="http://schemas.microsoft.com/office/drawing/2014/main" id="{696FC361-3FE6-B619-A254-01D12510088C}"/>
              </a:ext>
            </a:extLst>
          </p:cNvPr>
          <p:cNvPicPr>
            <a:picLocks noChangeAspect="1"/>
          </p:cNvPicPr>
          <p:nvPr/>
        </p:nvPicPr>
        <p:blipFill>
          <a:blip r:embed="rId3"/>
          <a:srcRect r="3920" b="10583"/>
          <a:stretch>
            <a:fillRect/>
          </a:stretch>
        </p:blipFill>
        <p:spPr>
          <a:xfrm>
            <a:off x="4021329" y="666249"/>
            <a:ext cx="4253484" cy="5930333"/>
          </a:xfrm>
          <a:prstGeom prst="rect">
            <a:avLst/>
          </a:prstGeom>
        </p:spPr>
      </p:pic>
      <p:sp>
        <p:nvSpPr>
          <p:cNvPr id="9" name="Content Placeholder 2">
            <a:extLst>
              <a:ext uri="{FF2B5EF4-FFF2-40B4-BE49-F238E27FC236}">
                <a16:creationId xmlns:a16="http://schemas.microsoft.com/office/drawing/2014/main" id="{FE049025-E49C-09D0-410A-6E27683A5058}"/>
              </a:ext>
            </a:extLst>
          </p:cNvPr>
          <p:cNvSpPr txBox="1">
            <a:spLocks/>
          </p:cNvSpPr>
          <p:nvPr/>
        </p:nvSpPr>
        <p:spPr>
          <a:xfrm>
            <a:off x="8274813" y="4296035"/>
            <a:ext cx="3586987" cy="2025227"/>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What do you see?</a:t>
            </a:r>
          </a:p>
          <a:p>
            <a:r>
              <a:rPr lang="en-US" sz="2400" dirty="0"/>
              <a:t>What should you do?</a:t>
            </a:r>
          </a:p>
          <a:p>
            <a:r>
              <a:rPr lang="en-US" sz="2400" dirty="0"/>
              <a:t>Analyze or act?</a:t>
            </a:r>
          </a:p>
        </p:txBody>
      </p:sp>
      <p:sp>
        <p:nvSpPr>
          <p:cNvPr id="2" name="Oval 1">
            <a:extLst>
              <a:ext uri="{FF2B5EF4-FFF2-40B4-BE49-F238E27FC236}">
                <a16:creationId xmlns:a16="http://schemas.microsoft.com/office/drawing/2014/main" id="{CECEEF36-72DD-CB86-F550-3D2E796D6776}"/>
              </a:ext>
            </a:extLst>
          </p:cNvPr>
          <p:cNvSpPr/>
          <p:nvPr/>
        </p:nvSpPr>
        <p:spPr>
          <a:xfrm rot="1892088">
            <a:off x="4938661" y="2973238"/>
            <a:ext cx="1194816" cy="905200"/>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74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dissolv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rvivorship Bias in the Digital Age">
            <a:extLst>
              <a:ext uri="{FF2B5EF4-FFF2-40B4-BE49-F238E27FC236}">
                <a16:creationId xmlns:a16="http://schemas.microsoft.com/office/drawing/2014/main" id="{2005657D-1451-2F43-9CD3-673914A27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0"/>
            <a:ext cx="9205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486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4D80CD-E93C-B99F-FE5C-34946C88FC67}"/>
              </a:ext>
            </a:extLst>
          </p:cNvPr>
          <p:cNvPicPr>
            <a:picLocks noChangeAspect="1"/>
          </p:cNvPicPr>
          <p:nvPr/>
        </p:nvPicPr>
        <p:blipFill>
          <a:blip r:embed="rId3"/>
          <a:srcRect t="19050" b="4889"/>
          <a:stretch>
            <a:fillRect/>
          </a:stretch>
        </p:blipFill>
        <p:spPr>
          <a:xfrm>
            <a:off x="1560962" y="1335136"/>
            <a:ext cx="9070076" cy="5178205"/>
          </a:xfrm>
          <a:prstGeom prst="rect">
            <a:avLst/>
          </a:prstGeom>
        </p:spPr>
      </p:pic>
      <p:sp>
        <p:nvSpPr>
          <p:cNvPr id="6" name="TextBox 5">
            <a:extLst>
              <a:ext uri="{FF2B5EF4-FFF2-40B4-BE49-F238E27FC236}">
                <a16:creationId xmlns:a16="http://schemas.microsoft.com/office/drawing/2014/main" id="{D52E4CEA-9072-4386-169D-17786A8E8E1B}"/>
              </a:ext>
            </a:extLst>
          </p:cNvPr>
          <p:cNvSpPr txBox="1"/>
          <p:nvPr/>
        </p:nvSpPr>
        <p:spPr>
          <a:xfrm>
            <a:off x="1856938" y="1027359"/>
            <a:ext cx="3256201" cy="338554"/>
          </a:xfrm>
          <a:prstGeom prst="rect">
            <a:avLst/>
          </a:prstGeom>
          <a:noFill/>
        </p:spPr>
        <p:txBody>
          <a:bodyPr wrap="square" rtlCol="0">
            <a:spAutoFit/>
          </a:bodyPr>
          <a:lstStyle/>
          <a:p>
            <a:pPr algn="r"/>
            <a:r>
              <a:rPr lang="en-US" sz="1600" b="1" dirty="0"/>
              <a:t>1963: Measles vaccine developed</a:t>
            </a:r>
          </a:p>
        </p:txBody>
      </p:sp>
      <p:sp>
        <p:nvSpPr>
          <p:cNvPr id="7" name="TextBox 6">
            <a:extLst>
              <a:ext uri="{FF2B5EF4-FFF2-40B4-BE49-F238E27FC236}">
                <a16:creationId xmlns:a16="http://schemas.microsoft.com/office/drawing/2014/main" id="{7FD8B92C-93FD-E807-EB8F-B42A9BC45A69}"/>
              </a:ext>
            </a:extLst>
          </p:cNvPr>
          <p:cNvSpPr txBox="1"/>
          <p:nvPr/>
        </p:nvSpPr>
        <p:spPr>
          <a:xfrm>
            <a:off x="3606332" y="719581"/>
            <a:ext cx="4735809" cy="338554"/>
          </a:xfrm>
          <a:prstGeom prst="rect">
            <a:avLst/>
          </a:prstGeom>
          <a:noFill/>
        </p:spPr>
        <p:txBody>
          <a:bodyPr wrap="square" rtlCol="0">
            <a:spAutoFit/>
          </a:bodyPr>
          <a:lstStyle/>
          <a:p>
            <a:r>
              <a:rPr lang="en-US" sz="1600" b="1" dirty="0"/>
              <a:t>1971: Measles-mumps-rubella vaccine developed</a:t>
            </a:r>
          </a:p>
        </p:txBody>
      </p:sp>
      <p:sp>
        <p:nvSpPr>
          <p:cNvPr id="8" name="TextBox 7">
            <a:extLst>
              <a:ext uri="{FF2B5EF4-FFF2-40B4-BE49-F238E27FC236}">
                <a16:creationId xmlns:a16="http://schemas.microsoft.com/office/drawing/2014/main" id="{B9B6045C-B309-6431-595A-779810896FFC}"/>
              </a:ext>
            </a:extLst>
          </p:cNvPr>
          <p:cNvSpPr txBox="1"/>
          <p:nvPr/>
        </p:nvSpPr>
        <p:spPr>
          <a:xfrm>
            <a:off x="6190532" y="1028463"/>
            <a:ext cx="5218366" cy="338554"/>
          </a:xfrm>
          <a:prstGeom prst="rect">
            <a:avLst/>
          </a:prstGeom>
          <a:noFill/>
        </p:spPr>
        <p:txBody>
          <a:bodyPr wrap="square" rtlCol="0">
            <a:spAutoFit/>
          </a:bodyPr>
          <a:lstStyle/>
          <a:p>
            <a:r>
              <a:rPr lang="en-US" sz="1600" b="1" dirty="0"/>
              <a:t>1980: Mandatory for kindergarteners to be vaccinated</a:t>
            </a:r>
          </a:p>
        </p:txBody>
      </p:sp>
      <p:sp>
        <p:nvSpPr>
          <p:cNvPr id="9" name="Down Arrow 8">
            <a:extLst>
              <a:ext uri="{FF2B5EF4-FFF2-40B4-BE49-F238E27FC236}">
                <a16:creationId xmlns:a16="http://schemas.microsoft.com/office/drawing/2014/main" id="{F3C01E1E-6E92-42FA-387D-7FE4A5CFAE23}"/>
              </a:ext>
            </a:extLst>
          </p:cNvPr>
          <p:cNvSpPr/>
          <p:nvPr/>
        </p:nvSpPr>
        <p:spPr>
          <a:xfrm>
            <a:off x="5570808" y="1027358"/>
            <a:ext cx="172328" cy="47788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E4608ED0-01DE-EC1F-80B5-5126055A2DD8}"/>
              </a:ext>
            </a:extLst>
          </p:cNvPr>
          <p:cNvSpPr/>
          <p:nvPr/>
        </p:nvSpPr>
        <p:spPr>
          <a:xfrm>
            <a:off x="6299981" y="1348572"/>
            <a:ext cx="172328" cy="47788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A3D2858-47C5-4F25-ABA8-889B6D6FCBF1}"/>
              </a:ext>
            </a:extLst>
          </p:cNvPr>
          <p:cNvSpPr/>
          <p:nvPr/>
        </p:nvSpPr>
        <p:spPr>
          <a:xfrm>
            <a:off x="4879145" y="1320432"/>
            <a:ext cx="172328" cy="477885"/>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C674727-72B0-3FB3-0B1F-388AF768F629}"/>
              </a:ext>
            </a:extLst>
          </p:cNvPr>
          <p:cNvSpPr txBox="1"/>
          <p:nvPr/>
        </p:nvSpPr>
        <p:spPr>
          <a:xfrm>
            <a:off x="285805" y="3228945"/>
            <a:ext cx="1275157" cy="400110"/>
          </a:xfrm>
          <a:prstGeom prst="rect">
            <a:avLst/>
          </a:prstGeom>
          <a:noFill/>
        </p:spPr>
        <p:txBody>
          <a:bodyPr wrap="none" rtlCol="0">
            <a:spAutoFit/>
          </a:bodyPr>
          <a:lstStyle/>
          <a:p>
            <a:r>
              <a:rPr lang="en-US" sz="2000" b="1" dirty="0"/>
              <a:t>US States</a:t>
            </a:r>
          </a:p>
        </p:txBody>
      </p:sp>
    </p:spTree>
    <p:extLst>
      <p:ext uri="{BB962C8B-B14F-4D97-AF65-F5344CB8AC3E}">
        <p14:creationId xmlns:p14="http://schemas.microsoft.com/office/powerpoint/2010/main" val="2352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1"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F32D-160B-C64A-8D4D-89532C58B6EA}"/>
              </a:ext>
            </a:extLst>
          </p:cNvPr>
          <p:cNvSpPr>
            <a:spLocks noGrp="1"/>
          </p:cNvSpPr>
          <p:nvPr>
            <p:ph type="title"/>
          </p:nvPr>
        </p:nvSpPr>
        <p:spPr>
          <a:xfrm>
            <a:off x="647273" y="520995"/>
            <a:ext cx="10515600" cy="510363"/>
          </a:xfrm>
        </p:spPr>
        <p:txBody>
          <a:bodyPr>
            <a:normAutofit fontScale="90000"/>
          </a:bodyPr>
          <a:lstStyle/>
          <a:p>
            <a:r>
              <a:rPr lang="en-US" dirty="0"/>
              <a:t>Napoleon’s Disastrous invasion of Russia in 1812</a:t>
            </a:r>
          </a:p>
        </p:txBody>
      </p:sp>
      <p:pic>
        <p:nvPicPr>
          <p:cNvPr id="2050" name="Picture 2" descr="Flow Map of Napoleon's Invasion of Russia - Age of Revolution">
            <a:extLst>
              <a:ext uri="{FF2B5EF4-FFF2-40B4-BE49-F238E27FC236}">
                <a16:creationId xmlns:a16="http://schemas.microsoft.com/office/drawing/2014/main" id="{67305E8E-0FB0-884D-A928-BC1EFD3EDB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379" b="17303"/>
          <a:stretch/>
        </p:blipFill>
        <p:spPr bwMode="auto">
          <a:xfrm>
            <a:off x="647273" y="1139281"/>
            <a:ext cx="11229653" cy="549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99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A8C6-24B1-8F4A-AD05-5D4C94D766AB}"/>
              </a:ext>
            </a:extLst>
          </p:cNvPr>
          <p:cNvSpPr>
            <a:spLocks noGrp="1"/>
          </p:cNvSpPr>
          <p:nvPr>
            <p:ph type="title"/>
          </p:nvPr>
        </p:nvSpPr>
        <p:spPr>
          <a:xfrm>
            <a:off x="413425" y="523354"/>
            <a:ext cx="9102715" cy="557172"/>
          </a:xfrm>
        </p:spPr>
        <p:txBody>
          <a:bodyPr>
            <a:normAutofit fontScale="90000"/>
          </a:bodyPr>
          <a:lstStyle/>
          <a:p>
            <a:r>
              <a:rPr lang="en-US" sz="3200" dirty="0"/>
              <a:t>Gender Bias at Berkley (1973)</a:t>
            </a:r>
          </a:p>
        </p:txBody>
      </p:sp>
      <p:pic>
        <p:nvPicPr>
          <p:cNvPr id="4" name="Content Placeholder 3">
            <a:extLst>
              <a:ext uri="{FF2B5EF4-FFF2-40B4-BE49-F238E27FC236}">
                <a16:creationId xmlns:a16="http://schemas.microsoft.com/office/drawing/2014/main" id="{9F90BBF6-7366-A74B-AC29-1CAE7A8B9232}"/>
              </a:ext>
            </a:extLst>
          </p:cNvPr>
          <p:cNvPicPr>
            <a:picLocks noGrp="1" noChangeAspect="1"/>
          </p:cNvPicPr>
          <p:nvPr>
            <p:ph idx="1"/>
          </p:nvPr>
        </p:nvPicPr>
        <p:blipFill>
          <a:blip r:embed="rId2"/>
          <a:stretch>
            <a:fillRect/>
          </a:stretch>
        </p:blipFill>
        <p:spPr>
          <a:xfrm>
            <a:off x="317732" y="1638300"/>
            <a:ext cx="6223000" cy="1790700"/>
          </a:xfrm>
          <a:prstGeom prst="rect">
            <a:avLst/>
          </a:prstGeom>
        </p:spPr>
      </p:pic>
      <p:sp>
        <p:nvSpPr>
          <p:cNvPr id="6" name="TextBox 5">
            <a:extLst>
              <a:ext uri="{FF2B5EF4-FFF2-40B4-BE49-F238E27FC236}">
                <a16:creationId xmlns:a16="http://schemas.microsoft.com/office/drawing/2014/main" id="{83F8B092-506E-2249-8274-3BA0FE40CD17}"/>
              </a:ext>
            </a:extLst>
          </p:cNvPr>
          <p:cNvSpPr txBox="1"/>
          <p:nvPr/>
        </p:nvSpPr>
        <p:spPr>
          <a:xfrm>
            <a:off x="413425" y="1080526"/>
            <a:ext cx="8822987" cy="461665"/>
          </a:xfrm>
          <a:prstGeom prst="rect">
            <a:avLst/>
          </a:prstGeom>
          <a:noFill/>
        </p:spPr>
        <p:txBody>
          <a:bodyPr wrap="square" rtlCol="0">
            <a:spAutoFit/>
          </a:bodyPr>
          <a:lstStyle/>
          <a:p>
            <a:r>
              <a:rPr lang="en-US" sz="2400" b="1" dirty="0"/>
              <a:t>Are men applying to Berkeley more likely to get in than women?</a:t>
            </a:r>
            <a:endParaRPr lang="en-US" sz="2400" dirty="0"/>
          </a:p>
        </p:txBody>
      </p:sp>
    </p:spTree>
    <p:extLst>
      <p:ext uri="{BB962C8B-B14F-4D97-AF65-F5344CB8AC3E}">
        <p14:creationId xmlns:p14="http://schemas.microsoft.com/office/powerpoint/2010/main" val="2257589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A8C6-24B1-8F4A-AD05-5D4C94D766AB}"/>
              </a:ext>
            </a:extLst>
          </p:cNvPr>
          <p:cNvSpPr>
            <a:spLocks noGrp="1"/>
          </p:cNvSpPr>
          <p:nvPr>
            <p:ph type="title"/>
          </p:nvPr>
        </p:nvSpPr>
        <p:spPr>
          <a:xfrm>
            <a:off x="514692" y="568301"/>
            <a:ext cx="6055686" cy="461665"/>
          </a:xfrm>
        </p:spPr>
        <p:txBody>
          <a:bodyPr>
            <a:normAutofit fontScale="90000"/>
          </a:bodyPr>
          <a:lstStyle/>
          <a:p>
            <a:r>
              <a:rPr lang="en-US" sz="3200" dirty="0"/>
              <a:t>Gender Bias at Berkley (1973)</a:t>
            </a:r>
          </a:p>
        </p:txBody>
      </p:sp>
      <p:pic>
        <p:nvPicPr>
          <p:cNvPr id="4" name="Content Placeholder 3">
            <a:extLst>
              <a:ext uri="{FF2B5EF4-FFF2-40B4-BE49-F238E27FC236}">
                <a16:creationId xmlns:a16="http://schemas.microsoft.com/office/drawing/2014/main" id="{9F90BBF6-7366-A74B-AC29-1CAE7A8B9232}"/>
              </a:ext>
            </a:extLst>
          </p:cNvPr>
          <p:cNvPicPr>
            <a:picLocks noGrp="1" noChangeAspect="1"/>
          </p:cNvPicPr>
          <p:nvPr>
            <p:ph idx="1"/>
          </p:nvPr>
        </p:nvPicPr>
        <p:blipFill>
          <a:blip r:embed="rId3"/>
          <a:stretch>
            <a:fillRect/>
          </a:stretch>
        </p:blipFill>
        <p:spPr>
          <a:xfrm>
            <a:off x="347378" y="1436852"/>
            <a:ext cx="6223000" cy="1790700"/>
          </a:xfrm>
          <a:prstGeom prst="rect">
            <a:avLst/>
          </a:prstGeom>
        </p:spPr>
      </p:pic>
      <p:sp>
        <p:nvSpPr>
          <p:cNvPr id="6" name="TextBox 5">
            <a:extLst>
              <a:ext uri="{FF2B5EF4-FFF2-40B4-BE49-F238E27FC236}">
                <a16:creationId xmlns:a16="http://schemas.microsoft.com/office/drawing/2014/main" id="{83F8B092-506E-2249-8274-3BA0FE40CD17}"/>
              </a:ext>
            </a:extLst>
          </p:cNvPr>
          <p:cNvSpPr txBox="1"/>
          <p:nvPr/>
        </p:nvSpPr>
        <p:spPr>
          <a:xfrm>
            <a:off x="468693" y="1050045"/>
            <a:ext cx="8822987" cy="461665"/>
          </a:xfrm>
          <a:prstGeom prst="rect">
            <a:avLst/>
          </a:prstGeom>
          <a:noFill/>
        </p:spPr>
        <p:txBody>
          <a:bodyPr wrap="square" rtlCol="0">
            <a:spAutoFit/>
          </a:bodyPr>
          <a:lstStyle/>
          <a:p>
            <a:r>
              <a:rPr lang="en-US" sz="2400" b="1" dirty="0"/>
              <a:t>Are men applying to Berkeley more likely to get in than women?</a:t>
            </a:r>
            <a:endParaRPr lang="en-US" sz="2400" dirty="0"/>
          </a:p>
        </p:txBody>
      </p:sp>
      <p:pic>
        <p:nvPicPr>
          <p:cNvPr id="3" name="Picture 2">
            <a:extLst>
              <a:ext uri="{FF2B5EF4-FFF2-40B4-BE49-F238E27FC236}">
                <a16:creationId xmlns:a16="http://schemas.microsoft.com/office/drawing/2014/main" id="{66F8C820-BA5C-4047-BB19-E9BD77E557F5}"/>
              </a:ext>
            </a:extLst>
          </p:cNvPr>
          <p:cNvPicPr>
            <a:picLocks noChangeAspect="1"/>
          </p:cNvPicPr>
          <p:nvPr/>
        </p:nvPicPr>
        <p:blipFill>
          <a:blip r:embed="rId4"/>
          <a:stretch>
            <a:fillRect/>
          </a:stretch>
        </p:blipFill>
        <p:spPr>
          <a:xfrm>
            <a:off x="5553590" y="2826670"/>
            <a:ext cx="6459392" cy="3755186"/>
          </a:xfrm>
          <a:prstGeom prst="rect">
            <a:avLst/>
          </a:prstGeom>
        </p:spPr>
      </p:pic>
      <p:sp>
        <p:nvSpPr>
          <p:cNvPr id="5" name="TextBox 4">
            <a:extLst>
              <a:ext uri="{FF2B5EF4-FFF2-40B4-BE49-F238E27FC236}">
                <a16:creationId xmlns:a16="http://schemas.microsoft.com/office/drawing/2014/main" id="{0ACDDD37-1C67-9F4C-877F-FEB80AF64014}"/>
              </a:ext>
            </a:extLst>
          </p:cNvPr>
          <p:cNvSpPr txBox="1"/>
          <p:nvPr/>
        </p:nvSpPr>
        <p:spPr>
          <a:xfrm>
            <a:off x="1110037" y="3750542"/>
            <a:ext cx="3949430" cy="2308324"/>
          </a:xfrm>
          <a:prstGeom prst="rect">
            <a:avLst/>
          </a:prstGeom>
          <a:noFill/>
        </p:spPr>
        <p:txBody>
          <a:bodyPr wrap="square" rtlCol="0">
            <a:spAutoFit/>
          </a:bodyPr>
          <a:lstStyle/>
          <a:p>
            <a:pPr marL="342900" indent="-342900">
              <a:buFont typeface="Arial" panose="020B0604020202020204" pitchFamily="34" charset="0"/>
              <a:buChar char="•"/>
            </a:pPr>
            <a:r>
              <a:rPr lang="en-US" sz="2400" i="1" dirty="0"/>
              <a:t>Departments have different acceptance rates, </a:t>
            </a:r>
          </a:p>
          <a:p>
            <a:pPr marL="342900" indent="-342900">
              <a:buFont typeface="Arial" panose="020B0604020202020204" pitchFamily="34" charset="0"/>
              <a:buChar char="•"/>
            </a:pPr>
            <a:r>
              <a:rPr lang="en-US" sz="2400" i="1" dirty="0"/>
              <a:t>More women applied to departments with lower acceptance rates</a:t>
            </a:r>
            <a:endParaRPr lang="en-US" sz="2400" dirty="0"/>
          </a:p>
        </p:txBody>
      </p:sp>
    </p:spTree>
    <p:extLst>
      <p:ext uri="{BB962C8B-B14F-4D97-AF65-F5344CB8AC3E}">
        <p14:creationId xmlns:p14="http://schemas.microsoft.com/office/powerpoint/2010/main" val="100954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298F8-0620-68B5-0EE0-3540A8F08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9116D-126D-4209-848E-31B526961242}"/>
              </a:ext>
            </a:extLst>
          </p:cNvPr>
          <p:cNvSpPr>
            <a:spLocks noGrp="1"/>
          </p:cNvSpPr>
          <p:nvPr>
            <p:ph type="title"/>
          </p:nvPr>
        </p:nvSpPr>
        <p:spPr>
          <a:xfrm>
            <a:off x="398312" y="602152"/>
            <a:ext cx="11029616" cy="606887"/>
          </a:xfrm>
        </p:spPr>
        <p:txBody>
          <a:bodyPr>
            <a:normAutofit/>
          </a:bodyPr>
          <a:lstStyle/>
          <a:p>
            <a:r>
              <a:rPr lang="en-US"/>
              <a:t>Spurious Correlations</a:t>
            </a:r>
            <a:endParaRPr lang="en-US" dirty="0"/>
          </a:p>
        </p:txBody>
      </p:sp>
      <p:sp>
        <p:nvSpPr>
          <p:cNvPr id="4" name="Slide Number Placeholder 3">
            <a:extLst>
              <a:ext uri="{FF2B5EF4-FFF2-40B4-BE49-F238E27FC236}">
                <a16:creationId xmlns:a16="http://schemas.microsoft.com/office/drawing/2014/main" id="{F08263DB-B80C-3486-7E86-01A96E8DD30C}"/>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1032" name="Picture 8" descr="Meme of the week - correlation and causality | Kaggle">
            <a:extLst>
              <a:ext uri="{FF2B5EF4-FFF2-40B4-BE49-F238E27FC236}">
                <a16:creationId xmlns:a16="http://schemas.microsoft.com/office/drawing/2014/main" id="{3DCE374D-5D6F-07DC-EBA6-2D5B94987F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4" b="4356"/>
          <a:stretch>
            <a:fillRect/>
          </a:stretch>
        </p:blipFill>
        <p:spPr bwMode="auto">
          <a:xfrm>
            <a:off x="2667000" y="1457700"/>
            <a:ext cx="6858000" cy="514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889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7A37-DF8F-7B6E-5E9B-25ED5BB16BC1}"/>
              </a:ext>
            </a:extLst>
          </p:cNvPr>
          <p:cNvSpPr>
            <a:spLocks noGrp="1"/>
          </p:cNvSpPr>
          <p:nvPr>
            <p:ph type="title"/>
          </p:nvPr>
        </p:nvSpPr>
        <p:spPr/>
        <p:txBody>
          <a:bodyPr/>
          <a:lstStyle/>
          <a:p>
            <a:r>
              <a:rPr lang="en-US" dirty="0"/>
              <a:t>Spurious Correlations</a:t>
            </a:r>
          </a:p>
        </p:txBody>
      </p:sp>
      <p:sp>
        <p:nvSpPr>
          <p:cNvPr id="4" name="Slide Number Placeholder 3">
            <a:extLst>
              <a:ext uri="{FF2B5EF4-FFF2-40B4-BE49-F238E27FC236}">
                <a16:creationId xmlns:a16="http://schemas.microsoft.com/office/drawing/2014/main" id="{580ED170-3DD2-4B30-B0C2-D1EC7FA5B4B2}"/>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5" name="Picture 4">
            <a:extLst>
              <a:ext uri="{FF2B5EF4-FFF2-40B4-BE49-F238E27FC236}">
                <a16:creationId xmlns:a16="http://schemas.microsoft.com/office/drawing/2014/main" id="{86DCF46A-CCF1-306E-3841-F58A2924594C}"/>
              </a:ext>
            </a:extLst>
          </p:cNvPr>
          <p:cNvPicPr>
            <a:picLocks noChangeAspect="1"/>
          </p:cNvPicPr>
          <p:nvPr/>
        </p:nvPicPr>
        <p:blipFill>
          <a:blip r:embed="rId3"/>
          <a:stretch>
            <a:fillRect/>
          </a:stretch>
        </p:blipFill>
        <p:spPr>
          <a:xfrm>
            <a:off x="2425994" y="1650408"/>
            <a:ext cx="6782971" cy="4250662"/>
          </a:xfrm>
          <a:prstGeom prst="rect">
            <a:avLst/>
          </a:prstGeom>
        </p:spPr>
      </p:pic>
    </p:spTree>
    <p:extLst>
      <p:ext uri="{BB962C8B-B14F-4D97-AF65-F5344CB8AC3E}">
        <p14:creationId xmlns:p14="http://schemas.microsoft.com/office/powerpoint/2010/main" val="733386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7A37-DF8F-7B6E-5E9B-25ED5BB16BC1}"/>
              </a:ext>
            </a:extLst>
          </p:cNvPr>
          <p:cNvSpPr>
            <a:spLocks noGrp="1"/>
          </p:cNvSpPr>
          <p:nvPr>
            <p:ph type="title"/>
          </p:nvPr>
        </p:nvSpPr>
        <p:spPr>
          <a:xfrm>
            <a:off x="398312" y="602152"/>
            <a:ext cx="11029616" cy="606887"/>
          </a:xfrm>
        </p:spPr>
        <p:txBody>
          <a:bodyPr>
            <a:normAutofit/>
          </a:bodyPr>
          <a:lstStyle/>
          <a:p>
            <a:r>
              <a:rPr lang="en-US" dirty="0"/>
              <a:t>Spurious Correlations</a:t>
            </a:r>
          </a:p>
        </p:txBody>
      </p:sp>
      <p:sp>
        <p:nvSpPr>
          <p:cNvPr id="4" name="Slide Number Placeholder 3">
            <a:extLst>
              <a:ext uri="{FF2B5EF4-FFF2-40B4-BE49-F238E27FC236}">
                <a16:creationId xmlns:a16="http://schemas.microsoft.com/office/drawing/2014/main" id="{580ED170-3DD2-4B30-B0C2-D1EC7FA5B4B2}"/>
              </a:ext>
            </a:extLst>
          </p:cNvPr>
          <p:cNvSpPr>
            <a:spLocks noGrp="1"/>
          </p:cNvSpPr>
          <p:nvPr>
            <p:ph type="sldNum" sz="quarter" idx="12"/>
          </p:nvPr>
        </p:nvSpPr>
        <p:spPr/>
        <p:txBody>
          <a:bodyPr/>
          <a:lstStyle/>
          <a:p>
            <a:fld id="{3A98EE3D-8CD1-4C3F-BD1C-C98C9596463C}" type="slidenum">
              <a:rPr lang="en-US" smtClean="0"/>
              <a:t>18</a:t>
            </a:fld>
            <a:endParaRPr lang="en-US" dirty="0"/>
          </a:p>
        </p:txBody>
      </p:sp>
      <p:sp>
        <p:nvSpPr>
          <p:cNvPr id="7" name="TextBox 6">
            <a:extLst>
              <a:ext uri="{FF2B5EF4-FFF2-40B4-BE49-F238E27FC236}">
                <a16:creationId xmlns:a16="http://schemas.microsoft.com/office/drawing/2014/main" id="{53C439AA-5B72-1EAA-1B37-1A86835434CF}"/>
              </a:ext>
            </a:extLst>
          </p:cNvPr>
          <p:cNvSpPr txBox="1"/>
          <p:nvPr/>
        </p:nvSpPr>
        <p:spPr>
          <a:xfrm>
            <a:off x="581190" y="6237144"/>
            <a:ext cx="6097772" cy="369332"/>
          </a:xfrm>
          <a:prstGeom prst="rect">
            <a:avLst/>
          </a:prstGeom>
          <a:noFill/>
        </p:spPr>
        <p:txBody>
          <a:bodyPr wrap="square">
            <a:spAutoFit/>
          </a:bodyPr>
          <a:lstStyle/>
          <a:p>
            <a:r>
              <a:rPr lang="en-US" dirty="0"/>
              <a:t>https://</a:t>
            </a:r>
            <a:r>
              <a:rPr lang="en-US" dirty="0" err="1"/>
              <a:t>www.tylervigen.com</a:t>
            </a:r>
            <a:r>
              <a:rPr lang="en-US" dirty="0"/>
              <a:t>/spurious-correlations</a:t>
            </a:r>
          </a:p>
        </p:txBody>
      </p:sp>
      <p:pic>
        <p:nvPicPr>
          <p:cNvPr id="8" name="Picture 7">
            <a:extLst>
              <a:ext uri="{FF2B5EF4-FFF2-40B4-BE49-F238E27FC236}">
                <a16:creationId xmlns:a16="http://schemas.microsoft.com/office/drawing/2014/main" id="{896DE929-48E3-64FC-C707-1BDBAF96FA27}"/>
              </a:ext>
            </a:extLst>
          </p:cNvPr>
          <p:cNvPicPr>
            <a:picLocks noChangeAspect="1"/>
          </p:cNvPicPr>
          <p:nvPr/>
        </p:nvPicPr>
        <p:blipFill>
          <a:blip r:embed="rId3"/>
          <a:stretch>
            <a:fillRect/>
          </a:stretch>
        </p:blipFill>
        <p:spPr>
          <a:xfrm>
            <a:off x="2265679" y="1437061"/>
            <a:ext cx="7222628" cy="4718783"/>
          </a:xfrm>
          <a:prstGeom prst="rect">
            <a:avLst/>
          </a:prstGeom>
        </p:spPr>
      </p:pic>
    </p:spTree>
    <p:extLst>
      <p:ext uri="{BB962C8B-B14F-4D97-AF65-F5344CB8AC3E}">
        <p14:creationId xmlns:p14="http://schemas.microsoft.com/office/powerpoint/2010/main" val="2027456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0ED170-3DD2-4B30-B0C2-D1EC7FA5B4B2}"/>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4098" name="Picture 2" descr="F1506Z_VS_BEWARESPURIOUSCORRELATIONS-1">
            <a:extLst>
              <a:ext uri="{FF2B5EF4-FFF2-40B4-BE49-F238E27FC236}">
                <a16:creationId xmlns:a16="http://schemas.microsoft.com/office/drawing/2014/main" id="{18348D29-EE45-5A58-5593-2188EE711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 y="643013"/>
            <a:ext cx="11216640" cy="584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84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1918-7E26-2B08-B583-65AADC54F956}"/>
              </a:ext>
            </a:extLst>
          </p:cNvPr>
          <p:cNvSpPr>
            <a:spLocks noGrp="1"/>
          </p:cNvSpPr>
          <p:nvPr>
            <p:ph type="title"/>
          </p:nvPr>
        </p:nvSpPr>
        <p:spPr/>
        <p:txBody>
          <a:bodyPr/>
          <a:lstStyle/>
          <a:p>
            <a:r>
              <a:rPr lang="en-US" dirty="0"/>
              <a:t>What is Data Science?</a:t>
            </a:r>
          </a:p>
        </p:txBody>
      </p:sp>
      <p:sp>
        <p:nvSpPr>
          <p:cNvPr id="4" name="Slide Number Placeholder 3">
            <a:extLst>
              <a:ext uri="{FF2B5EF4-FFF2-40B4-BE49-F238E27FC236}">
                <a16:creationId xmlns:a16="http://schemas.microsoft.com/office/drawing/2014/main" id="{063ADC42-3A42-C925-B74E-A6B8D95BCF53}"/>
              </a:ext>
            </a:extLst>
          </p:cNvPr>
          <p:cNvSpPr>
            <a:spLocks noGrp="1"/>
          </p:cNvSpPr>
          <p:nvPr>
            <p:ph type="sldNum" sz="quarter" idx="12"/>
          </p:nvPr>
        </p:nvSpPr>
        <p:spPr/>
        <p:txBody>
          <a:bodyPr/>
          <a:lstStyle/>
          <a:p>
            <a:fld id="{3A98EE3D-8CD1-4C3F-BD1C-C98C9596463C}" type="slidenum">
              <a:rPr lang="en-US" smtClean="0"/>
              <a:t>2</a:t>
            </a:fld>
            <a:endParaRPr lang="en-US" dirty="0"/>
          </a:p>
        </p:txBody>
      </p:sp>
      <p:sp>
        <p:nvSpPr>
          <p:cNvPr id="5" name="Oval 4">
            <a:extLst>
              <a:ext uri="{FF2B5EF4-FFF2-40B4-BE49-F238E27FC236}">
                <a16:creationId xmlns:a16="http://schemas.microsoft.com/office/drawing/2014/main" id="{96C29028-7548-4A8A-32A0-E08764E99E47}"/>
              </a:ext>
            </a:extLst>
          </p:cNvPr>
          <p:cNvSpPr/>
          <p:nvPr/>
        </p:nvSpPr>
        <p:spPr>
          <a:xfrm>
            <a:off x="703384" y="1496856"/>
            <a:ext cx="5205046" cy="4682532"/>
          </a:xfrm>
          <a:prstGeom prst="ellipse">
            <a:avLst/>
          </a:prstGeom>
          <a:solidFill>
            <a:srgbClr val="FFFF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62DA990-1030-87CE-48A0-B4B7AF30DAA5}"/>
              </a:ext>
            </a:extLst>
          </p:cNvPr>
          <p:cNvSpPr/>
          <p:nvPr/>
        </p:nvSpPr>
        <p:spPr>
          <a:xfrm>
            <a:off x="1301261" y="2457702"/>
            <a:ext cx="4009292" cy="3698142"/>
          </a:xfrm>
          <a:prstGeom prst="ellipse">
            <a:avLst/>
          </a:prstGeom>
          <a:solidFill>
            <a:srgbClr val="6FF709"/>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D80AC-726B-E4A9-4B42-089284B04991}"/>
              </a:ext>
            </a:extLst>
          </p:cNvPr>
          <p:cNvSpPr/>
          <p:nvPr/>
        </p:nvSpPr>
        <p:spPr>
          <a:xfrm>
            <a:off x="1863968" y="3507049"/>
            <a:ext cx="2883877" cy="2648795"/>
          </a:xfrm>
          <a:prstGeom prst="ellipse">
            <a:avLst/>
          </a:prstGeom>
          <a:solidFill>
            <a:srgbClr val="6FF1E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7D213F0-4547-A74E-CAA1-CD36B2B4E6B3}"/>
              </a:ext>
            </a:extLst>
          </p:cNvPr>
          <p:cNvSpPr/>
          <p:nvPr/>
        </p:nvSpPr>
        <p:spPr>
          <a:xfrm>
            <a:off x="2371409" y="4296899"/>
            <a:ext cx="1868993" cy="1858945"/>
          </a:xfrm>
          <a:prstGeom prst="ellipse">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CAE7D6-9465-89B9-2BE6-0FD7BC963194}"/>
              </a:ext>
            </a:extLst>
          </p:cNvPr>
          <p:cNvSpPr/>
          <p:nvPr/>
        </p:nvSpPr>
        <p:spPr>
          <a:xfrm>
            <a:off x="3424849" y="2230734"/>
            <a:ext cx="4081269" cy="3948654"/>
          </a:xfrm>
          <a:prstGeom prst="rect">
            <a:avLst/>
          </a:prstGeom>
          <a:solidFill>
            <a:srgbClr val="7030A0">
              <a:alpha val="48175"/>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Data Science</a:t>
            </a:r>
          </a:p>
        </p:txBody>
      </p:sp>
      <p:sp>
        <p:nvSpPr>
          <p:cNvPr id="10" name="TextBox 9">
            <a:extLst>
              <a:ext uri="{FF2B5EF4-FFF2-40B4-BE49-F238E27FC236}">
                <a16:creationId xmlns:a16="http://schemas.microsoft.com/office/drawing/2014/main" id="{00D1E569-BA96-ECEF-3F86-361B3B2675CC}"/>
              </a:ext>
            </a:extLst>
          </p:cNvPr>
          <p:cNvSpPr txBox="1"/>
          <p:nvPr/>
        </p:nvSpPr>
        <p:spPr>
          <a:xfrm>
            <a:off x="1148957" y="2230734"/>
            <a:ext cx="2806996" cy="461665"/>
          </a:xfrm>
          <a:prstGeom prst="rect">
            <a:avLst/>
          </a:prstGeom>
          <a:noFill/>
        </p:spPr>
        <p:txBody>
          <a:bodyPr wrap="square" rtlCol="0">
            <a:spAutoFit/>
          </a:bodyPr>
          <a:lstStyle/>
          <a:p>
            <a:r>
              <a:rPr lang="en-US" sz="2400" dirty="0"/>
              <a:t>Artificial Intelligence</a:t>
            </a:r>
          </a:p>
        </p:txBody>
      </p:sp>
      <p:sp>
        <p:nvSpPr>
          <p:cNvPr id="11" name="TextBox 10">
            <a:extLst>
              <a:ext uri="{FF2B5EF4-FFF2-40B4-BE49-F238E27FC236}">
                <a16:creationId xmlns:a16="http://schemas.microsoft.com/office/drawing/2014/main" id="{88D15C8B-701A-5BAA-BD16-0EAEE72E755A}"/>
              </a:ext>
            </a:extLst>
          </p:cNvPr>
          <p:cNvSpPr txBox="1"/>
          <p:nvPr/>
        </p:nvSpPr>
        <p:spPr>
          <a:xfrm>
            <a:off x="1148957" y="3122873"/>
            <a:ext cx="2573249" cy="461665"/>
          </a:xfrm>
          <a:prstGeom prst="rect">
            <a:avLst/>
          </a:prstGeom>
          <a:noFill/>
        </p:spPr>
        <p:txBody>
          <a:bodyPr wrap="square" rtlCol="0">
            <a:spAutoFit/>
          </a:bodyPr>
          <a:lstStyle/>
          <a:p>
            <a:r>
              <a:rPr lang="en-US" sz="2400" dirty="0"/>
              <a:t>Machine Learning</a:t>
            </a:r>
          </a:p>
        </p:txBody>
      </p:sp>
      <p:sp>
        <p:nvSpPr>
          <p:cNvPr id="12" name="TextBox 11">
            <a:extLst>
              <a:ext uri="{FF2B5EF4-FFF2-40B4-BE49-F238E27FC236}">
                <a16:creationId xmlns:a16="http://schemas.microsoft.com/office/drawing/2014/main" id="{5E87C881-3EED-4E85-62C0-6027EC0AF4BD}"/>
              </a:ext>
            </a:extLst>
          </p:cNvPr>
          <p:cNvSpPr txBox="1"/>
          <p:nvPr/>
        </p:nvSpPr>
        <p:spPr>
          <a:xfrm>
            <a:off x="1148957" y="4015012"/>
            <a:ext cx="2123589" cy="461665"/>
          </a:xfrm>
          <a:prstGeom prst="rect">
            <a:avLst/>
          </a:prstGeom>
          <a:noFill/>
        </p:spPr>
        <p:txBody>
          <a:bodyPr wrap="square" rtlCol="0">
            <a:spAutoFit/>
          </a:bodyPr>
          <a:lstStyle/>
          <a:p>
            <a:r>
              <a:rPr lang="en-US" sz="2400" dirty="0"/>
              <a:t>Deep Learning</a:t>
            </a:r>
          </a:p>
        </p:txBody>
      </p:sp>
      <p:sp>
        <p:nvSpPr>
          <p:cNvPr id="13" name="TextBox 12">
            <a:extLst>
              <a:ext uri="{FF2B5EF4-FFF2-40B4-BE49-F238E27FC236}">
                <a16:creationId xmlns:a16="http://schemas.microsoft.com/office/drawing/2014/main" id="{DE2AD075-3F48-D851-8F01-6ACB7C704FF8}"/>
              </a:ext>
            </a:extLst>
          </p:cNvPr>
          <p:cNvSpPr txBox="1"/>
          <p:nvPr/>
        </p:nvSpPr>
        <p:spPr>
          <a:xfrm>
            <a:off x="1148957" y="4907150"/>
            <a:ext cx="1903228" cy="461665"/>
          </a:xfrm>
          <a:prstGeom prst="rect">
            <a:avLst/>
          </a:prstGeom>
          <a:noFill/>
        </p:spPr>
        <p:txBody>
          <a:bodyPr wrap="square" rtlCol="0">
            <a:spAutoFit/>
          </a:bodyPr>
          <a:lstStyle/>
          <a:p>
            <a:r>
              <a:rPr lang="en-US" sz="2400" dirty="0"/>
              <a:t>Generative AI</a:t>
            </a:r>
          </a:p>
        </p:txBody>
      </p:sp>
      <p:sp>
        <p:nvSpPr>
          <p:cNvPr id="15" name="TextBox 14">
            <a:extLst>
              <a:ext uri="{FF2B5EF4-FFF2-40B4-BE49-F238E27FC236}">
                <a16:creationId xmlns:a16="http://schemas.microsoft.com/office/drawing/2014/main" id="{E9516763-9778-5FF1-7AC4-42205180A6A9}"/>
              </a:ext>
            </a:extLst>
          </p:cNvPr>
          <p:cNvSpPr txBox="1"/>
          <p:nvPr/>
        </p:nvSpPr>
        <p:spPr>
          <a:xfrm>
            <a:off x="4531952" y="3466478"/>
            <a:ext cx="1077539" cy="369332"/>
          </a:xfrm>
          <a:prstGeom prst="rect">
            <a:avLst/>
          </a:prstGeom>
          <a:noFill/>
        </p:spPr>
        <p:txBody>
          <a:bodyPr wrap="none" rtlCol="0">
            <a:spAutoFit/>
          </a:bodyPr>
          <a:lstStyle/>
          <a:p>
            <a:r>
              <a:rPr lang="en-US" dirty="0">
                <a:solidFill>
                  <a:schemeClr val="bg1"/>
                </a:solidFill>
              </a:rPr>
              <a:t>Statistics</a:t>
            </a:r>
          </a:p>
        </p:txBody>
      </p:sp>
      <p:sp>
        <p:nvSpPr>
          <p:cNvPr id="16" name="TextBox 15">
            <a:extLst>
              <a:ext uri="{FF2B5EF4-FFF2-40B4-BE49-F238E27FC236}">
                <a16:creationId xmlns:a16="http://schemas.microsoft.com/office/drawing/2014/main" id="{AD8B1CB8-5719-C0E0-0836-F985BA4ECE81}"/>
              </a:ext>
            </a:extLst>
          </p:cNvPr>
          <p:cNvSpPr txBox="1"/>
          <p:nvPr/>
        </p:nvSpPr>
        <p:spPr>
          <a:xfrm>
            <a:off x="5373002" y="5331868"/>
            <a:ext cx="893135" cy="369332"/>
          </a:xfrm>
          <a:prstGeom prst="rect">
            <a:avLst/>
          </a:prstGeom>
          <a:noFill/>
        </p:spPr>
        <p:txBody>
          <a:bodyPr wrap="square" rtlCol="0">
            <a:spAutoFit/>
          </a:bodyPr>
          <a:lstStyle/>
          <a:p>
            <a:r>
              <a:rPr lang="en-US" dirty="0">
                <a:solidFill>
                  <a:schemeClr val="bg1"/>
                </a:solidFill>
              </a:rPr>
              <a:t>DBMS</a:t>
            </a:r>
          </a:p>
        </p:txBody>
      </p:sp>
      <p:sp>
        <p:nvSpPr>
          <p:cNvPr id="18" name="TextBox 17">
            <a:extLst>
              <a:ext uri="{FF2B5EF4-FFF2-40B4-BE49-F238E27FC236}">
                <a16:creationId xmlns:a16="http://schemas.microsoft.com/office/drawing/2014/main" id="{3B8A61BE-A214-0650-41B3-A1B516A4A3B0}"/>
              </a:ext>
            </a:extLst>
          </p:cNvPr>
          <p:cNvSpPr txBox="1"/>
          <p:nvPr/>
        </p:nvSpPr>
        <p:spPr>
          <a:xfrm>
            <a:off x="5683217" y="2488096"/>
            <a:ext cx="1409360" cy="369332"/>
          </a:xfrm>
          <a:prstGeom prst="rect">
            <a:avLst/>
          </a:prstGeom>
          <a:noFill/>
        </p:spPr>
        <p:txBody>
          <a:bodyPr wrap="none" rtlCol="0">
            <a:spAutoFit/>
          </a:bodyPr>
          <a:lstStyle/>
          <a:p>
            <a:r>
              <a:rPr lang="en-US" dirty="0">
                <a:solidFill>
                  <a:schemeClr val="bg1"/>
                </a:solidFill>
              </a:rPr>
              <a:t>Visualization</a:t>
            </a:r>
          </a:p>
        </p:txBody>
      </p:sp>
      <p:sp>
        <p:nvSpPr>
          <p:cNvPr id="19" name="TextBox 18">
            <a:extLst>
              <a:ext uri="{FF2B5EF4-FFF2-40B4-BE49-F238E27FC236}">
                <a16:creationId xmlns:a16="http://schemas.microsoft.com/office/drawing/2014/main" id="{816889F7-BE96-E690-39F1-BBB1B0C63634}"/>
              </a:ext>
            </a:extLst>
          </p:cNvPr>
          <p:cNvSpPr txBox="1"/>
          <p:nvPr/>
        </p:nvSpPr>
        <p:spPr>
          <a:xfrm>
            <a:off x="5814138" y="3169039"/>
            <a:ext cx="1241045" cy="646331"/>
          </a:xfrm>
          <a:prstGeom prst="rect">
            <a:avLst/>
          </a:prstGeom>
          <a:noFill/>
        </p:spPr>
        <p:txBody>
          <a:bodyPr wrap="none" rtlCol="0">
            <a:spAutoFit/>
          </a:bodyPr>
          <a:lstStyle/>
          <a:p>
            <a:pPr algn="ctr"/>
            <a:r>
              <a:rPr lang="en-US" dirty="0">
                <a:solidFill>
                  <a:schemeClr val="bg1"/>
                </a:solidFill>
              </a:rPr>
              <a:t>Streaming </a:t>
            </a:r>
          </a:p>
          <a:p>
            <a:pPr algn="ctr"/>
            <a:r>
              <a:rPr lang="en-US" dirty="0">
                <a:solidFill>
                  <a:schemeClr val="bg1"/>
                </a:solidFill>
              </a:rPr>
              <a:t>Data</a:t>
            </a:r>
          </a:p>
        </p:txBody>
      </p:sp>
      <p:sp>
        <p:nvSpPr>
          <p:cNvPr id="20" name="TextBox 19">
            <a:extLst>
              <a:ext uri="{FF2B5EF4-FFF2-40B4-BE49-F238E27FC236}">
                <a16:creationId xmlns:a16="http://schemas.microsoft.com/office/drawing/2014/main" id="{7BB9F16F-1E93-2AD3-6E5D-0FDB0C33D70C}"/>
              </a:ext>
            </a:extLst>
          </p:cNvPr>
          <p:cNvSpPr txBox="1"/>
          <p:nvPr/>
        </p:nvSpPr>
        <p:spPr>
          <a:xfrm>
            <a:off x="5814138" y="4605541"/>
            <a:ext cx="1661032" cy="646331"/>
          </a:xfrm>
          <a:prstGeom prst="rect">
            <a:avLst/>
          </a:prstGeom>
          <a:noFill/>
        </p:spPr>
        <p:txBody>
          <a:bodyPr wrap="none" rtlCol="0">
            <a:spAutoFit/>
          </a:bodyPr>
          <a:lstStyle/>
          <a:p>
            <a:r>
              <a:rPr lang="en-US" dirty="0">
                <a:solidFill>
                  <a:schemeClr val="bg1"/>
                </a:solidFill>
              </a:rPr>
              <a:t>Large-Scale</a:t>
            </a:r>
          </a:p>
          <a:p>
            <a:r>
              <a:rPr lang="en-US" dirty="0">
                <a:solidFill>
                  <a:schemeClr val="bg1"/>
                </a:solidFill>
              </a:rPr>
              <a:t>Data Collection</a:t>
            </a:r>
          </a:p>
        </p:txBody>
      </p:sp>
      <p:sp>
        <p:nvSpPr>
          <p:cNvPr id="21" name="TextBox 20">
            <a:extLst>
              <a:ext uri="{FF2B5EF4-FFF2-40B4-BE49-F238E27FC236}">
                <a16:creationId xmlns:a16="http://schemas.microsoft.com/office/drawing/2014/main" id="{F87F3C31-5D26-A037-D2C0-AE31E289A87B}"/>
              </a:ext>
            </a:extLst>
          </p:cNvPr>
          <p:cNvSpPr txBox="1"/>
          <p:nvPr/>
        </p:nvSpPr>
        <p:spPr>
          <a:xfrm>
            <a:off x="5649520" y="5781196"/>
            <a:ext cx="1856598" cy="369332"/>
          </a:xfrm>
          <a:prstGeom prst="rect">
            <a:avLst/>
          </a:prstGeom>
          <a:noFill/>
        </p:spPr>
        <p:txBody>
          <a:bodyPr wrap="none" rtlCol="0">
            <a:spAutoFit/>
          </a:bodyPr>
          <a:lstStyle/>
          <a:p>
            <a:r>
              <a:rPr lang="en-US" dirty="0">
                <a:solidFill>
                  <a:schemeClr val="bg1"/>
                </a:solidFill>
              </a:rPr>
              <a:t>Data Engineering</a:t>
            </a:r>
          </a:p>
        </p:txBody>
      </p:sp>
      <p:sp>
        <p:nvSpPr>
          <p:cNvPr id="22" name="TextBox 21">
            <a:extLst>
              <a:ext uri="{FF2B5EF4-FFF2-40B4-BE49-F238E27FC236}">
                <a16:creationId xmlns:a16="http://schemas.microsoft.com/office/drawing/2014/main" id="{BD669A33-FC47-FF51-7A6A-B4657EC0893B}"/>
              </a:ext>
            </a:extLst>
          </p:cNvPr>
          <p:cNvSpPr txBox="1"/>
          <p:nvPr/>
        </p:nvSpPr>
        <p:spPr>
          <a:xfrm>
            <a:off x="3794702" y="2839567"/>
            <a:ext cx="1492716" cy="369332"/>
          </a:xfrm>
          <a:prstGeom prst="rect">
            <a:avLst/>
          </a:prstGeom>
          <a:noFill/>
        </p:spPr>
        <p:txBody>
          <a:bodyPr wrap="none" rtlCol="0">
            <a:spAutoFit/>
          </a:bodyPr>
          <a:lstStyle/>
          <a:p>
            <a:r>
              <a:rPr lang="en-US" dirty="0">
                <a:solidFill>
                  <a:schemeClr val="bg1"/>
                </a:solidFill>
              </a:rPr>
              <a:t>Data Analysis</a:t>
            </a:r>
          </a:p>
        </p:txBody>
      </p:sp>
      <p:sp>
        <p:nvSpPr>
          <p:cNvPr id="24" name="TextBox 23">
            <a:extLst>
              <a:ext uri="{FF2B5EF4-FFF2-40B4-BE49-F238E27FC236}">
                <a16:creationId xmlns:a16="http://schemas.microsoft.com/office/drawing/2014/main" id="{BFA2F0B0-6A0A-CF06-DCA6-60F48FBA8E6D}"/>
              </a:ext>
            </a:extLst>
          </p:cNvPr>
          <p:cNvSpPr txBox="1"/>
          <p:nvPr/>
        </p:nvSpPr>
        <p:spPr>
          <a:xfrm>
            <a:off x="7727000" y="1021967"/>
            <a:ext cx="3617940" cy="5247590"/>
          </a:xfrm>
          <a:prstGeom prst="rect">
            <a:avLst/>
          </a:prstGeom>
          <a:noFill/>
        </p:spPr>
        <p:txBody>
          <a:bodyPr wrap="square">
            <a:spAutoFit/>
          </a:bodyPr>
          <a:lstStyle/>
          <a:p>
            <a:pPr>
              <a:spcAft>
                <a:spcPts val="600"/>
              </a:spcAft>
            </a:pPr>
            <a:r>
              <a:rPr lang="en-US" sz="2000" b="1" dirty="0">
                <a:solidFill>
                  <a:srgbClr val="0E0E0E"/>
                </a:solidFill>
                <a:effectLst/>
                <a:latin typeface=".SF NS"/>
              </a:rPr>
              <a:t>Data Science:</a:t>
            </a:r>
          </a:p>
          <a:p>
            <a:pPr marL="342900" indent="-342900">
              <a:spcAft>
                <a:spcPts val="600"/>
              </a:spcAft>
              <a:buFont typeface="Arial" panose="020B0604020202020204" pitchFamily="34" charset="0"/>
              <a:buChar char="•"/>
            </a:pPr>
            <a:r>
              <a:rPr lang="en-US" sz="2000" b="1" dirty="0">
                <a:solidFill>
                  <a:srgbClr val="0E0E0E"/>
                </a:solidFill>
                <a:effectLst/>
                <a:latin typeface=".SF NS"/>
              </a:rPr>
              <a:t>Scope</a:t>
            </a:r>
            <a:r>
              <a:rPr lang="en-US" sz="2000" dirty="0">
                <a:solidFill>
                  <a:srgbClr val="0E0E0E"/>
                </a:solidFill>
                <a:effectLst/>
                <a:latin typeface=".SF NS"/>
              </a:rPr>
              <a:t>: focuses on data as a whole, including data collection, processing, analysis, storage, and management.</a:t>
            </a:r>
          </a:p>
          <a:p>
            <a:pPr marL="342900" indent="-342900">
              <a:spcAft>
                <a:spcPts val="600"/>
              </a:spcAft>
              <a:buFont typeface="Arial" panose="020B0604020202020204" pitchFamily="34" charset="0"/>
              <a:buChar char="•"/>
            </a:pPr>
            <a:r>
              <a:rPr lang="en-US" sz="2000" b="1" dirty="0">
                <a:solidFill>
                  <a:srgbClr val="0E0E0E"/>
                </a:solidFill>
                <a:effectLst/>
                <a:latin typeface=".SF NS"/>
              </a:rPr>
              <a:t>End Goals</a:t>
            </a:r>
            <a:r>
              <a:rPr lang="en-US" sz="2000" dirty="0">
                <a:solidFill>
                  <a:srgbClr val="0E0E0E"/>
                </a:solidFill>
                <a:effectLst/>
                <a:latin typeface=".SF NS"/>
              </a:rPr>
              <a:t>: Primarily concerned with extracting knowledge and </a:t>
            </a:r>
            <a:r>
              <a:rPr lang="en-US" sz="2000" dirty="0">
                <a:solidFill>
                  <a:srgbClr val="0E0E0E"/>
                </a:solidFill>
                <a:effectLst/>
                <a:highlight>
                  <a:srgbClr val="FFFF00"/>
                </a:highlight>
                <a:latin typeface=".SF NS"/>
              </a:rPr>
              <a:t>actionable insights</a:t>
            </a:r>
            <a:r>
              <a:rPr lang="en-US" sz="2000" dirty="0">
                <a:solidFill>
                  <a:srgbClr val="0E0E0E"/>
                </a:solidFill>
                <a:effectLst/>
                <a:latin typeface=".SF NS"/>
              </a:rPr>
              <a:t> from data.</a:t>
            </a:r>
          </a:p>
          <a:p>
            <a:pPr marL="342900" indent="-342900">
              <a:spcAft>
                <a:spcPts val="600"/>
              </a:spcAft>
              <a:buFont typeface="Arial" panose="020B0604020202020204" pitchFamily="34" charset="0"/>
              <a:buChar char="•"/>
            </a:pPr>
            <a:r>
              <a:rPr lang="en-US" sz="2000" b="1" dirty="0">
                <a:solidFill>
                  <a:srgbClr val="0E0E0E"/>
                </a:solidFill>
                <a:effectLst/>
                <a:latin typeface=".SF NS"/>
              </a:rPr>
              <a:t>Techniques</a:t>
            </a:r>
            <a:r>
              <a:rPr lang="en-US" sz="2000" dirty="0">
                <a:solidFill>
                  <a:srgbClr val="0E0E0E"/>
                </a:solidFill>
                <a:effectLst/>
                <a:latin typeface=".SF NS"/>
              </a:rPr>
              <a:t>: Uses data collection, data cleaning, data transformation, statistical analysis, data visualization, data management and data engineering tools.</a:t>
            </a:r>
          </a:p>
        </p:txBody>
      </p:sp>
    </p:spTree>
    <p:extLst>
      <p:ext uri="{BB962C8B-B14F-4D97-AF65-F5344CB8AC3E}">
        <p14:creationId xmlns:p14="http://schemas.microsoft.com/office/powerpoint/2010/main" val="163422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C9BD-ABE7-6694-0D4C-C649BE8C42B9}"/>
              </a:ext>
            </a:extLst>
          </p:cNvPr>
          <p:cNvSpPr>
            <a:spLocks noGrp="1"/>
          </p:cNvSpPr>
          <p:nvPr>
            <p:ph type="title"/>
          </p:nvPr>
        </p:nvSpPr>
        <p:spPr/>
        <p:txBody>
          <a:bodyPr/>
          <a:lstStyle/>
          <a:p>
            <a:r>
              <a:rPr lang="en-US" dirty="0"/>
              <a:t>zyBook Data Science Lifecycle for Data Analysis</a:t>
            </a:r>
          </a:p>
        </p:txBody>
      </p:sp>
      <p:sp>
        <p:nvSpPr>
          <p:cNvPr id="4" name="Slide Number Placeholder 3">
            <a:extLst>
              <a:ext uri="{FF2B5EF4-FFF2-40B4-BE49-F238E27FC236}">
                <a16:creationId xmlns:a16="http://schemas.microsoft.com/office/drawing/2014/main" id="{63F99668-871D-512F-1340-3EE6FEB70D6A}"/>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5" name="Picture 4">
            <a:extLst>
              <a:ext uri="{FF2B5EF4-FFF2-40B4-BE49-F238E27FC236}">
                <a16:creationId xmlns:a16="http://schemas.microsoft.com/office/drawing/2014/main" id="{5CFBAEF7-734C-5944-7D92-58A2999FDE26}"/>
              </a:ext>
            </a:extLst>
          </p:cNvPr>
          <p:cNvPicPr>
            <a:picLocks noChangeAspect="1"/>
          </p:cNvPicPr>
          <p:nvPr/>
        </p:nvPicPr>
        <p:blipFill>
          <a:blip r:embed="rId2"/>
          <a:stretch>
            <a:fillRect/>
          </a:stretch>
        </p:blipFill>
        <p:spPr>
          <a:xfrm>
            <a:off x="1040225" y="1658997"/>
            <a:ext cx="10017243" cy="3986891"/>
          </a:xfrm>
          <a:prstGeom prst="rect">
            <a:avLst/>
          </a:prstGeom>
        </p:spPr>
      </p:pic>
    </p:spTree>
    <p:extLst>
      <p:ext uri="{BB962C8B-B14F-4D97-AF65-F5344CB8AC3E}">
        <p14:creationId xmlns:p14="http://schemas.microsoft.com/office/powerpoint/2010/main" val="1918914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p:txBody>
          <a:bodyPr>
            <a:noAutofit/>
          </a:bodyPr>
          <a:lstStyle/>
          <a:p>
            <a:r>
              <a:rPr lang="en-US" sz="3200" dirty="0"/>
              <a:t>Define the Problem</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21</a:t>
            </a:fld>
            <a:endParaRPr lang="en-US"/>
          </a:p>
        </p:txBody>
      </p:sp>
      <p:grpSp>
        <p:nvGrpSpPr>
          <p:cNvPr id="7" name="Group 6">
            <a:extLst>
              <a:ext uri="{FF2B5EF4-FFF2-40B4-BE49-F238E27FC236}">
                <a16:creationId xmlns:a16="http://schemas.microsoft.com/office/drawing/2014/main" id="{48EC49F8-C0DA-1DC3-569A-84F1D3FCE5F8}"/>
              </a:ext>
            </a:extLst>
          </p:cNvPr>
          <p:cNvGrpSpPr/>
          <p:nvPr/>
        </p:nvGrpSpPr>
        <p:grpSpPr>
          <a:xfrm>
            <a:off x="3267835" y="1818898"/>
            <a:ext cx="8312640" cy="3533294"/>
            <a:chOff x="3267835" y="1818898"/>
            <a:chExt cx="8312640" cy="3533294"/>
          </a:xfrm>
        </p:grpSpPr>
        <p:sp>
          <p:nvSpPr>
            <p:cNvPr id="8" name="Text Placeholder 3">
              <a:extLst>
                <a:ext uri="{FF2B5EF4-FFF2-40B4-BE49-F238E27FC236}">
                  <a16:creationId xmlns:a16="http://schemas.microsoft.com/office/drawing/2014/main" id="{24F9143C-B756-B9EE-3BBE-1B364C969ECD}"/>
                </a:ext>
              </a:extLst>
            </p:cNvPr>
            <p:cNvSpPr txBox="1">
              <a:spLocks/>
            </p:cNvSpPr>
            <p:nvPr/>
          </p:nvSpPr>
          <p:spPr>
            <a:xfrm>
              <a:off x="9446875" y="4642362"/>
              <a:ext cx="2133600" cy="488258"/>
            </a:xfrm>
            <a:prstGeom prst="rect">
              <a:avLst/>
            </a:prstGeom>
          </p:spPr>
          <p:txBody>
            <a:bodyPr/>
            <a:lst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a:lstStyle>
            <a:p>
              <a:pPr marL="0" indent="0">
                <a:buNone/>
              </a:pPr>
              <a:r>
                <a:rPr lang="en-US" sz="2177" b="1">
                  <a:solidFill>
                    <a:schemeClr val="tx2"/>
                  </a:solidFill>
                </a:rPr>
                <a:t>Albert Einstein</a:t>
              </a:r>
              <a:endParaRPr lang="en-US" sz="2177">
                <a:solidFill>
                  <a:schemeClr val="tx2"/>
                </a:solidFill>
              </a:endParaRPr>
            </a:p>
          </p:txBody>
        </p:sp>
        <p:grpSp>
          <p:nvGrpSpPr>
            <p:cNvPr id="9" name="Group 8">
              <a:extLst>
                <a:ext uri="{FF2B5EF4-FFF2-40B4-BE49-F238E27FC236}">
                  <a16:creationId xmlns:a16="http://schemas.microsoft.com/office/drawing/2014/main" id="{70714629-CF86-3DB0-7786-FC780DA1CBB7}"/>
                </a:ext>
              </a:extLst>
            </p:cNvPr>
            <p:cNvGrpSpPr/>
            <p:nvPr/>
          </p:nvGrpSpPr>
          <p:grpSpPr>
            <a:xfrm>
              <a:off x="3267835" y="1818898"/>
              <a:ext cx="8312640" cy="3533294"/>
              <a:chOff x="3267835" y="1818898"/>
              <a:chExt cx="8312640" cy="3533294"/>
            </a:xfrm>
          </p:grpSpPr>
          <p:grpSp>
            <p:nvGrpSpPr>
              <p:cNvPr id="10" name="Group 9">
                <a:extLst>
                  <a:ext uri="{FF2B5EF4-FFF2-40B4-BE49-F238E27FC236}">
                    <a16:creationId xmlns:a16="http://schemas.microsoft.com/office/drawing/2014/main" id="{14EF87AD-ACF3-4CA9-D9B0-434F44591E6C}"/>
                  </a:ext>
                </a:extLst>
              </p:cNvPr>
              <p:cNvGrpSpPr/>
              <p:nvPr/>
            </p:nvGrpSpPr>
            <p:grpSpPr>
              <a:xfrm>
                <a:off x="3267835" y="1818898"/>
                <a:ext cx="5926490" cy="3533294"/>
                <a:chOff x="1401149" y="1581670"/>
                <a:chExt cx="6789039" cy="4899025"/>
              </a:xfrm>
            </p:grpSpPr>
            <p:sp>
              <p:nvSpPr>
                <p:cNvPr id="12" name="Text Placeholder 4">
                  <a:extLst>
                    <a:ext uri="{FF2B5EF4-FFF2-40B4-BE49-F238E27FC236}">
                      <a16:creationId xmlns:a16="http://schemas.microsoft.com/office/drawing/2014/main" id="{5987EFD9-79CA-6E99-8C35-D54123FB3DA1}"/>
                    </a:ext>
                  </a:extLst>
                </p:cNvPr>
                <p:cNvSpPr txBox="1">
                  <a:spLocks/>
                </p:cNvSpPr>
                <p:nvPr/>
              </p:nvSpPr>
              <p:spPr>
                <a:xfrm>
                  <a:off x="1872157" y="2147629"/>
                  <a:ext cx="6318031" cy="4333066"/>
                </a:xfrm>
                <a:prstGeom prst="rect">
                  <a:avLst/>
                </a:prstGeom>
              </p:spPr>
              <p:txBody>
                <a:bodyPr/>
                <a:lst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a:lstStyle>
                <a:p>
                  <a:pPr marL="0" indent="0">
                    <a:buNone/>
                  </a:pPr>
                  <a:r>
                    <a:rPr lang="en-US" sz="3200" b="1" cap="small" dirty="0">
                      <a:solidFill>
                        <a:schemeClr val="tx2"/>
                      </a:solidFill>
                    </a:rPr>
                    <a:t>If I had an hour to solve a problem </a:t>
                  </a:r>
                  <a:r>
                    <a:rPr lang="en-US" sz="3200" b="1" cap="small" dirty="0">
                      <a:solidFill>
                        <a:schemeClr val="accent5"/>
                      </a:solidFill>
                    </a:rPr>
                    <a:t>I'd spend 55 minutes</a:t>
                  </a:r>
                  <a:endParaRPr lang="en-US" sz="3200" dirty="0"/>
                </a:p>
                <a:p>
                  <a:pPr marL="0" indent="0">
                    <a:buNone/>
                  </a:pPr>
                  <a:r>
                    <a:rPr lang="en-US" sz="3200" b="1" cap="small" dirty="0">
                      <a:solidFill>
                        <a:schemeClr val="accent5"/>
                      </a:solidFill>
                    </a:rPr>
                    <a:t>thinking about the problem</a:t>
                  </a:r>
                  <a:r>
                    <a:rPr lang="en-US" sz="3200" b="1" cap="small" dirty="0">
                      <a:solidFill>
                        <a:schemeClr val="tx2"/>
                      </a:solidFill>
                    </a:rPr>
                    <a:t> and </a:t>
                  </a:r>
                  <a:r>
                    <a:rPr lang="en-US" sz="3200" b="1" cap="small" dirty="0">
                      <a:solidFill>
                        <a:srgbClr val="7030A0"/>
                      </a:solidFill>
                    </a:rPr>
                    <a:t>5 minutes thinking about solutions</a:t>
                  </a:r>
                  <a:r>
                    <a:rPr lang="en-US" sz="3600" b="1" dirty="0">
                      <a:solidFill>
                        <a:schemeClr val="tx2"/>
                      </a:solidFill>
                    </a:rPr>
                    <a:t>.</a:t>
                  </a:r>
                </a:p>
              </p:txBody>
            </p:sp>
            <p:sp>
              <p:nvSpPr>
                <p:cNvPr id="13" name="Rectangle 12">
                  <a:extLst>
                    <a:ext uri="{FF2B5EF4-FFF2-40B4-BE49-F238E27FC236}">
                      <a16:creationId xmlns:a16="http://schemas.microsoft.com/office/drawing/2014/main" id="{ADF3056B-E723-29BD-DF2F-54F977006463}"/>
                    </a:ext>
                  </a:extLst>
                </p:cNvPr>
                <p:cNvSpPr/>
                <p:nvPr/>
              </p:nvSpPr>
              <p:spPr>
                <a:xfrm>
                  <a:off x="1401149" y="1581670"/>
                  <a:ext cx="1043280" cy="1408249"/>
                </a:xfrm>
                <a:prstGeom prst="rect">
                  <a:avLst/>
                </a:prstGeom>
              </p:spPr>
              <p:txBody>
                <a:bodyPr wrap="square">
                  <a:spAutoFit/>
                </a:bodyPr>
                <a:lstStyle/>
                <a:p>
                  <a:pPr>
                    <a:defRPr sz="8400" b="0">
                      <a:solidFill>
                        <a:srgbClr val="FFFFFF"/>
                      </a:solidFill>
                      <a:latin typeface="+mn-lt"/>
                      <a:ea typeface="+mn-ea"/>
                      <a:cs typeface="+mn-cs"/>
                      <a:sym typeface="Helvetica Neue Medium"/>
                    </a:defRPr>
                  </a:pPr>
                  <a:r>
                    <a:rPr lang="en-US" sz="6000" b="1">
                      <a:solidFill>
                        <a:schemeClr val="accent2"/>
                      </a:solidFill>
                      <a:latin typeface="Arial Black" panose="020B0604020202020204" pitchFamily="34" charset="0"/>
                      <a:cs typeface="Arial Black" panose="020B0604020202020204" pitchFamily="34" charset="0"/>
                      <a:sym typeface="Helvetica Neue Medium"/>
                    </a:rPr>
                    <a:t>“</a:t>
                  </a:r>
                </a:p>
              </p:txBody>
            </p:sp>
            <p:sp>
              <p:nvSpPr>
                <p:cNvPr id="14" name="Rectangle 13">
                  <a:extLst>
                    <a:ext uri="{FF2B5EF4-FFF2-40B4-BE49-F238E27FC236}">
                      <a16:creationId xmlns:a16="http://schemas.microsoft.com/office/drawing/2014/main" id="{9938283B-ABE6-FA53-F729-0CAFF9BA8177}"/>
                    </a:ext>
                  </a:extLst>
                </p:cNvPr>
                <p:cNvSpPr/>
                <p:nvPr/>
              </p:nvSpPr>
              <p:spPr>
                <a:xfrm rot="10800000">
                  <a:off x="6838537" y="4878735"/>
                  <a:ext cx="696328" cy="1536272"/>
                </a:xfrm>
                <a:prstGeom prst="rect">
                  <a:avLst/>
                </a:prstGeom>
              </p:spPr>
              <p:txBody>
                <a:bodyPr wrap="none">
                  <a:spAutoFit/>
                </a:bodyPr>
                <a:lstStyle/>
                <a:p>
                  <a:pPr>
                    <a:defRPr sz="8400" b="0">
                      <a:solidFill>
                        <a:srgbClr val="FFFFFF"/>
                      </a:solidFill>
                      <a:latin typeface="+mn-lt"/>
                      <a:ea typeface="+mn-ea"/>
                      <a:cs typeface="+mn-cs"/>
                      <a:sym typeface="Helvetica Neue Medium"/>
                    </a:defRPr>
                  </a:pPr>
                  <a:r>
                    <a:rPr lang="en-US" sz="6600" b="1">
                      <a:solidFill>
                        <a:schemeClr val="accent2"/>
                      </a:solidFill>
                      <a:latin typeface="Arial Black" panose="020B0604020202020204" pitchFamily="34" charset="0"/>
                      <a:cs typeface="Arial Black" panose="020B0604020202020204" pitchFamily="34" charset="0"/>
                      <a:sym typeface="Helvetica Neue Medium"/>
                    </a:rPr>
                    <a:t>“</a:t>
                  </a:r>
                  <a:endParaRPr lang="en-US" sz="500" b="1">
                    <a:solidFill>
                      <a:schemeClr val="accent2"/>
                    </a:solidFill>
                    <a:latin typeface="Arial Black" panose="020B0604020202020204" pitchFamily="34" charset="0"/>
                    <a:cs typeface="Arial Black" panose="020B0604020202020204" pitchFamily="34" charset="0"/>
                    <a:sym typeface="Helvetica Neue Medium"/>
                  </a:endParaRPr>
                </a:p>
              </p:txBody>
            </p:sp>
          </p:grpSp>
          <p:pic>
            <p:nvPicPr>
              <p:cNvPr id="11" name="Picture 2" descr="Albert Einstein, the Humanitarian - Science and Technology - Utne ...">
                <a:extLst>
                  <a:ext uri="{FF2B5EF4-FFF2-40B4-BE49-F238E27FC236}">
                    <a16:creationId xmlns:a16="http://schemas.microsoft.com/office/drawing/2014/main" id="{6B97B3F9-5338-C6A4-EAB2-07D66B8F6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6875" y="2427131"/>
                <a:ext cx="2133600" cy="21336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 name="Freeform: Shape 15">
            <a:extLst>
              <a:ext uri="{FF2B5EF4-FFF2-40B4-BE49-F238E27FC236}">
                <a16:creationId xmlns:a16="http://schemas.microsoft.com/office/drawing/2014/main" id="{BABB5674-ACC0-644B-24A3-B60EBBD27D31}"/>
              </a:ext>
            </a:extLst>
          </p:cNvPr>
          <p:cNvSpPr/>
          <p:nvPr/>
        </p:nvSpPr>
        <p:spPr>
          <a:xfrm>
            <a:off x="931996" y="1529069"/>
            <a:ext cx="2218963" cy="4785814"/>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2">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400"/>
              </a:spcAft>
              <a:buChar char="•"/>
            </a:pPr>
            <a:r>
              <a:rPr lang="en-US" kern="1200" dirty="0"/>
              <a:t>What is the core problem?</a:t>
            </a:r>
          </a:p>
          <a:p>
            <a:pPr marL="114300" lvl="1" indent="-114300" algn="l" defTabSz="622300">
              <a:lnSpc>
                <a:spcPct val="90000"/>
              </a:lnSpc>
              <a:spcBef>
                <a:spcPct val="0"/>
              </a:spcBef>
              <a:spcAft>
                <a:spcPts val="400"/>
              </a:spcAft>
              <a:buChar char="•"/>
            </a:pPr>
            <a:r>
              <a:rPr lang="en-US" kern="1200" dirty="0">
                <a:solidFill>
                  <a:srgbClr val="7030A0"/>
                </a:solidFill>
              </a:rPr>
              <a:t>What processes, systems, orgs are affected?</a:t>
            </a:r>
          </a:p>
          <a:p>
            <a:pPr marL="114300" lvl="1" indent="-114300" algn="l" defTabSz="622300">
              <a:lnSpc>
                <a:spcPct val="90000"/>
              </a:lnSpc>
              <a:spcBef>
                <a:spcPct val="0"/>
              </a:spcBef>
              <a:spcAft>
                <a:spcPts val="400"/>
              </a:spcAft>
              <a:buChar char="•"/>
            </a:pPr>
            <a:r>
              <a:rPr lang="en-US" kern="1200" dirty="0"/>
              <a:t>If solved, what is business value? </a:t>
            </a:r>
          </a:p>
          <a:p>
            <a:pPr marL="114300" lvl="1" indent="-114300" algn="l" defTabSz="622300">
              <a:lnSpc>
                <a:spcPct val="90000"/>
              </a:lnSpc>
              <a:spcBef>
                <a:spcPct val="0"/>
              </a:spcBef>
              <a:spcAft>
                <a:spcPts val="400"/>
              </a:spcAft>
              <a:buChar char="•"/>
            </a:pPr>
            <a:r>
              <a:rPr lang="en-US" kern="1200" dirty="0">
                <a:solidFill>
                  <a:srgbClr val="7030A0"/>
                </a:solidFill>
              </a:rPr>
              <a:t>How can problem be scoped? </a:t>
            </a:r>
          </a:p>
          <a:p>
            <a:pPr marL="114300" lvl="1" indent="-114300" algn="l" defTabSz="622300">
              <a:lnSpc>
                <a:spcPct val="90000"/>
              </a:lnSpc>
              <a:spcBef>
                <a:spcPct val="0"/>
              </a:spcBef>
              <a:spcAft>
                <a:spcPts val="400"/>
              </a:spcAft>
              <a:buChar char="•"/>
            </a:pPr>
            <a:r>
              <a:rPr lang="en-US" kern="1200" dirty="0"/>
              <a:t>How is value measured?</a:t>
            </a:r>
          </a:p>
          <a:p>
            <a:pPr marL="114300" lvl="1" indent="-114300" algn="l" defTabSz="622300">
              <a:lnSpc>
                <a:spcPct val="90000"/>
              </a:lnSpc>
              <a:spcBef>
                <a:spcPct val="0"/>
              </a:spcBef>
              <a:spcAft>
                <a:spcPts val="400"/>
              </a:spcAft>
              <a:buChar char="•"/>
            </a:pPr>
            <a:r>
              <a:rPr lang="en-US" kern="1200" dirty="0">
                <a:solidFill>
                  <a:srgbClr val="7030A0"/>
                </a:solidFill>
              </a:rPr>
              <a:t>Characterize problem domain</a:t>
            </a:r>
          </a:p>
          <a:p>
            <a:pPr marL="114300" lvl="1" indent="-114300" algn="l" defTabSz="622300">
              <a:lnSpc>
                <a:spcPct val="90000"/>
              </a:lnSpc>
              <a:spcBef>
                <a:spcPct val="0"/>
              </a:spcBef>
              <a:spcAft>
                <a:spcPts val="400"/>
              </a:spcAft>
              <a:buChar char="•"/>
            </a:pPr>
            <a:r>
              <a:rPr lang="en-US" kern="1200" dirty="0"/>
              <a:t>Is this a data-driven problem?</a:t>
            </a:r>
          </a:p>
          <a:p>
            <a:pPr marL="114300" lvl="1" indent="-114300" algn="l" defTabSz="622300">
              <a:lnSpc>
                <a:spcPct val="90000"/>
              </a:lnSpc>
              <a:spcBef>
                <a:spcPct val="0"/>
              </a:spcBef>
              <a:spcAft>
                <a:spcPts val="400"/>
              </a:spcAft>
              <a:buChar char="•"/>
            </a:pPr>
            <a:r>
              <a:rPr lang="en-US" kern="1200" dirty="0">
                <a:solidFill>
                  <a:srgbClr val="7030A0"/>
                </a:solidFill>
              </a:rPr>
              <a:t>What data is needed? (prelim)</a:t>
            </a:r>
          </a:p>
        </p:txBody>
      </p:sp>
    </p:spTree>
    <p:extLst>
      <p:ext uri="{BB962C8B-B14F-4D97-AF65-F5344CB8AC3E}">
        <p14:creationId xmlns:p14="http://schemas.microsoft.com/office/powerpoint/2010/main" val="235037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FE2D28-2399-5F9D-2D0D-393C97234A84}"/>
              </a:ext>
            </a:extLst>
          </p:cNvPr>
          <p:cNvSpPr>
            <a:spLocks noGrp="1"/>
          </p:cNvSpPr>
          <p:nvPr>
            <p:ph type="title"/>
          </p:nvPr>
        </p:nvSpPr>
        <p:spPr>
          <a:xfrm>
            <a:off x="553192" y="560438"/>
            <a:ext cx="5883004" cy="626523"/>
          </a:xfrm>
        </p:spPr>
        <p:txBody>
          <a:bodyPr>
            <a:normAutofit/>
          </a:bodyPr>
          <a:lstStyle/>
          <a:p>
            <a:r>
              <a:rPr lang="en-US" dirty="0">
                <a:solidFill>
                  <a:schemeClr val="tx1"/>
                </a:solidFill>
              </a:rPr>
              <a:t>4. Build the Model</a:t>
            </a:r>
          </a:p>
        </p:txBody>
      </p:sp>
      <p:pic>
        <p:nvPicPr>
          <p:cNvPr id="2050" name="Picture 2">
            <a:extLst>
              <a:ext uri="{FF2B5EF4-FFF2-40B4-BE49-F238E27FC236}">
                <a16:creationId xmlns:a16="http://schemas.microsoft.com/office/drawing/2014/main" id="{C160A4BF-ACD0-8FAC-FE51-99B47683D9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11"/>
          <a:stretch>
            <a:fillRect/>
          </a:stretch>
        </p:blipFill>
        <p:spPr bwMode="auto">
          <a:xfrm>
            <a:off x="1336430" y="1488475"/>
            <a:ext cx="8918917" cy="436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8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480909" y="625469"/>
            <a:ext cx="11029616" cy="550174"/>
          </a:xfrm>
        </p:spPr>
        <p:txBody>
          <a:bodyPr/>
          <a:lstStyle/>
          <a:p>
            <a:r>
              <a:rPr lang="en-US"/>
              <a:t>2. Identify and Acquire the Data</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23</a:t>
            </a:fld>
            <a:endParaRPr lang="en-US"/>
          </a:p>
        </p:txBody>
      </p:sp>
      <p:sp>
        <p:nvSpPr>
          <p:cNvPr id="6" name="Freeform: Shape 5">
            <a:extLst>
              <a:ext uri="{FF2B5EF4-FFF2-40B4-BE49-F238E27FC236}">
                <a16:creationId xmlns:a16="http://schemas.microsoft.com/office/drawing/2014/main" id="{D2B7BC2B-E455-51CD-9434-F908BA9A6607}"/>
              </a:ext>
            </a:extLst>
          </p:cNvPr>
          <p:cNvSpPr/>
          <p:nvPr/>
        </p:nvSpPr>
        <p:spPr>
          <a:xfrm>
            <a:off x="587481" y="1455149"/>
            <a:ext cx="2416975" cy="4734714"/>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600"/>
              </a:spcAft>
              <a:buChar char="•"/>
            </a:pPr>
            <a:r>
              <a:rPr lang="en-US" sz="2000" kern="1200"/>
              <a:t>Detailed data needed to address problem</a:t>
            </a:r>
          </a:p>
          <a:p>
            <a:pPr marL="114300" lvl="1" indent="-114300" algn="l" defTabSz="622300">
              <a:lnSpc>
                <a:spcPct val="90000"/>
              </a:lnSpc>
              <a:spcBef>
                <a:spcPct val="0"/>
              </a:spcBef>
              <a:spcAft>
                <a:spcPts val="600"/>
              </a:spcAft>
              <a:buChar char="•"/>
            </a:pPr>
            <a:r>
              <a:rPr lang="en-US" sz="2000" kern="1200">
                <a:solidFill>
                  <a:srgbClr val="7030A0"/>
                </a:solidFill>
              </a:rPr>
              <a:t>Where is data?</a:t>
            </a:r>
          </a:p>
          <a:p>
            <a:pPr marL="114300" lvl="1" indent="-114300" algn="l" defTabSz="622300">
              <a:lnSpc>
                <a:spcPct val="90000"/>
              </a:lnSpc>
              <a:spcBef>
                <a:spcPct val="0"/>
              </a:spcBef>
              <a:spcAft>
                <a:spcPts val="600"/>
              </a:spcAft>
              <a:buChar char="•"/>
            </a:pPr>
            <a:r>
              <a:rPr lang="en-US" sz="2000" kern="1200"/>
              <a:t>Minimum data needed for MVP</a:t>
            </a:r>
          </a:p>
          <a:p>
            <a:pPr marL="114300" lvl="1" indent="-114300" algn="l" defTabSz="622300">
              <a:lnSpc>
                <a:spcPct val="90000"/>
              </a:lnSpc>
              <a:spcBef>
                <a:spcPct val="0"/>
              </a:spcBef>
              <a:spcAft>
                <a:spcPts val="600"/>
              </a:spcAft>
              <a:buChar char="•"/>
            </a:pPr>
            <a:r>
              <a:rPr lang="en-US" sz="2000" kern="1200">
                <a:solidFill>
                  <a:srgbClr val="7030A0"/>
                </a:solidFill>
              </a:rPr>
              <a:t>Strategy to collect all data</a:t>
            </a:r>
          </a:p>
          <a:p>
            <a:pPr marL="114300" lvl="1" indent="-114300" algn="l" defTabSz="622300">
              <a:lnSpc>
                <a:spcPct val="90000"/>
              </a:lnSpc>
              <a:spcBef>
                <a:spcPct val="0"/>
              </a:spcBef>
              <a:spcAft>
                <a:spcPts val="600"/>
              </a:spcAft>
              <a:buChar char="•"/>
            </a:pPr>
            <a:r>
              <a:rPr lang="en-US" sz="2000" kern="1200"/>
              <a:t>Join data sources</a:t>
            </a:r>
          </a:p>
          <a:p>
            <a:pPr marL="114300" lvl="1" indent="-114300" algn="l" defTabSz="622300">
              <a:lnSpc>
                <a:spcPct val="90000"/>
              </a:lnSpc>
              <a:spcBef>
                <a:spcPct val="0"/>
              </a:spcBef>
              <a:spcAft>
                <a:spcPts val="600"/>
              </a:spcAft>
              <a:buChar char="•"/>
            </a:pPr>
            <a:r>
              <a:rPr lang="en-US" sz="2000" kern="1200">
                <a:solidFill>
                  <a:srgbClr val="7030A0"/>
                </a:solidFill>
              </a:rPr>
              <a:t>ETL tools, processes, execution</a:t>
            </a:r>
          </a:p>
          <a:p>
            <a:pPr marL="114300" lvl="1" indent="-114300" algn="l" defTabSz="622300">
              <a:lnSpc>
                <a:spcPct val="90000"/>
              </a:lnSpc>
              <a:spcBef>
                <a:spcPct val="0"/>
              </a:spcBef>
              <a:spcAft>
                <a:spcPts val="600"/>
              </a:spcAft>
              <a:buChar char="•"/>
            </a:pPr>
            <a:r>
              <a:rPr lang="en-US" sz="2000" kern="1200">
                <a:highlight>
                  <a:srgbClr val="FFFF00"/>
                </a:highlight>
              </a:rPr>
              <a:t>Result: Raw Analytic Data Set or View</a:t>
            </a:r>
          </a:p>
        </p:txBody>
      </p:sp>
      <p:sp>
        <p:nvSpPr>
          <p:cNvPr id="25" name="Rectangle 5">
            <a:extLst>
              <a:ext uri="{FF2B5EF4-FFF2-40B4-BE49-F238E27FC236}">
                <a16:creationId xmlns:a16="http://schemas.microsoft.com/office/drawing/2014/main" id="{A96254F3-3C91-6645-6704-5E9A4834B42B}"/>
              </a:ext>
            </a:extLst>
          </p:cNvPr>
          <p:cNvSpPr>
            <a:spLocks noChangeArrowheads="1"/>
          </p:cNvSpPr>
          <p:nvPr/>
        </p:nvSpPr>
        <p:spPr bwMode="auto">
          <a:xfrm>
            <a:off x="9419869" y="2628118"/>
            <a:ext cx="2459675" cy="1709737"/>
          </a:xfrm>
          <a:prstGeom prst="rect">
            <a:avLst/>
          </a:prstGeom>
          <a:noFill/>
          <a:ln>
            <a:noFill/>
          </a:ln>
          <a:effectLst/>
          <a:extLst>
            <a:ext uri="{909E8E84-426E-40DD-AFC4-6F175D3DCCD1}">
              <a14:hiddenFill xmlns:a14="http://schemas.microsoft.com/office/drawing/2010/main">
                <a:solidFill>
                  <a:srgbClr val="0C0FB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0188" indent="-230188">
              <a:spcBef>
                <a:spcPct val="20000"/>
              </a:spcBef>
              <a:buClr>
                <a:schemeClr val="accent1"/>
              </a:buClr>
              <a:buChar char="•"/>
              <a:defRPr sz="2200">
                <a:solidFill>
                  <a:schemeClr val="tx1"/>
                </a:solidFill>
                <a:latin typeface="Verdana" pitchFamily="34" charset="0"/>
              </a:defRPr>
            </a:lvl1pPr>
            <a:lvl2pPr marL="628650" indent="-284163">
              <a:spcBef>
                <a:spcPct val="20000"/>
              </a:spcBef>
              <a:buClr>
                <a:schemeClr val="accent1"/>
              </a:buClr>
              <a:buChar char="&gt;"/>
              <a:defRPr sz="2000">
                <a:solidFill>
                  <a:schemeClr val="tx1"/>
                </a:solidFill>
                <a:latin typeface="Verdana" pitchFamily="34" charset="0"/>
              </a:defRPr>
            </a:lvl2pPr>
            <a:lvl3pPr marL="969963" indent="-227013">
              <a:spcBef>
                <a:spcPct val="20000"/>
              </a:spcBef>
              <a:buClr>
                <a:schemeClr val="accent1"/>
              </a:buClr>
              <a:buChar char="–"/>
              <a:defRPr>
                <a:solidFill>
                  <a:schemeClr val="tx1"/>
                </a:solidFill>
                <a:latin typeface="Verdana" pitchFamily="34" charset="0"/>
              </a:defRPr>
            </a:lvl3pPr>
            <a:lvl4pPr marL="1600200" indent="-228600">
              <a:spcBef>
                <a:spcPct val="20000"/>
              </a:spcBef>
              <a:buClr>
                <a:schemeClr val="accent1"/>
              </a:buClr>
              <a:buChar char="–"/>
              <a:defRPr sz="1200">
                <a:solidFill>
                  <a:schemeClr val="tx1"/>
                </a:solidFill>
                <a:latin typeface="Verdana" pitchFamily="34" charset="0"/>
              </a:defRPr>
            </a:lvl4pPr>
            <a:lvl5pPr marL="2057400" indent="-228600">
              <a:spcBef>
                <a:spcPct val="20000"/>
              </a:spcBef>
              <a:buClr>
                <a:schemeClr val="accent1"/>
              </a:buClr>
              <a:buChar char="»"/>
              <a:defRPr sz="1200">
                <a:solidFill>
                  <a:schemeClr val="tx1"/>
                </a:solidFill>
                <a:latin typeface="Verdana" pitchFamily="34" charset="0"/>
              </a:defRPr>
            </a:lvl5pPr>
            <a:lvl6pPr marL="2514600" indent="-228600" eaLnBrk="0" fontAlgn="base" hangingPunct="0">
              <a:spcBef>
                <a:spcPct val="20000"/>
              </a:spcBef>
              <a:spcAft>
                <a:spcPct val="0"/>
              </a:spcAft>
              <a:buClr>
                <a:schemeClr val="accent1"/>
              </a:buClr>
              <a:buChar char="»"/>
              <a:defRPr sz="1200">
                <a:solidFill>
                  <a:schemeClr val="tx1"/>
                </a:solidFill>
                <a:latin typeface="Verdana" pitchFamily="34" charset="0"/>
              </a:defRPr>
            </a:lvl6pPr>
            <a:lvl7pPr marL="2971800" indent="-228600" eaLnBrk="0" fontAlgn="base" hangingPunct="0">
              <a:spcBef>
                <a:spcPct val="20000"/>
              </a:spcBef>
              <a:spcAft>
                <a:spcPct val="0"/>
              </a:spcAft>
              <a:buClr>
                <a:schemeClr val="accent1"/>
              </a:buClr>
              <a:buChar char="»"/>
              <a:defRPr sz="1200">
                <a:solidFill>
                  <a:schemeClr val="tx1"/>
                </a:solidFill>
                <a:latin typeface="Verdana" pitchFamily="34" charset="0"/>
              </a:defRPr>
            </a:lvl7pPr>
            <a:lvl8pPr marL="3429000" indent="-228600" eaLnBrk="0" fontAlgn="base" hangingPunct="0">
              <a:spcBef>
                <a:spcPct val="20000"/>
              </a:spcBef>
              <a:spcAft>
                <a:spcPct val="0"/>
              </a:spcAft>
              <a:buClr>
                <a:schemeClr val="accent1"/>
              </a:buClr>
              <a:buChar char="»"/>
              <a:defRPr sz="1200">
                <a:solidFill>
                  <a:schemeClr val="tx1"/>
                </a:solidFill>
                <a:latin typeface="Verdana" pitchFamily="34" charset="0"/>
              </a:defRPr>
            </a:lvl8pPr>
            <a:lvl9pPr marL="3886200" indent="-228600" eaLnBrk="0" fontAlgn="base" hangingPunct="0">
              <a:spcBef>
                <a:spcPct val="20000"/>
              </a:spcBef>
              <a:spcAft>
                <a:spcPct val="0"/>
              </a:spcAft>
              <a:buClr>
                <a:schemeClr val="accent1"/>
              </a:buClr>
              <a:buChar char="»"/>
              <a:defRPr sz="1200">
                <a:solidFill>
                  <a:schemeClr val="tx1"/>
                </a:solidFill>
                <a:latin typeface="Verdana" pitchFamily="34" charset="0"/>
              </a:defRPr>
            </a:lvl9pPr>
          </a:lstStyle>
          <a:p>
            <a:pPr>
              <a:lnSpc>
                <a:spcPct val="80000"/>
              </a:lnSpc>
              <a:buFontTx/>
              <a:buNone/>
            </a:pPr>
            <a:r>
              <a:rPr lang="en-US" altLang="en-US" sz="1867" u="sng">
                <a:solidFill>
                  <a:schemeClr val="tx2"/>
                </a:solidFill>
                <a:latin typeface="+mn-lt"/>
              </a:rPr>
              <a:t>Raw ADS</a:t>
            </a:r>
          </a:p>
          <a:p>
            <a:pPr>
              <a:lnSpc>
                <a:spcPct val="80000"/>
              </a:lnSpc>
              <a:buClrTx/>
              <a:buFont typeface="Arial" panose="020B0604020202020204" pitchFamily="34" charset="0"/>
              <a:buChar char="•"/>
            </a:pPr>
            <a:r>
              <a:rPr lang="en-US" altLang="en-US" sz="1800">
                <a:latin typeface="+mn-lt"/>
              </a:rPr>
              <a:t>Potential variables required to solve business problem</a:t>
            </a:r>
          </a:p>
          <a:p>
            <a:pPr>
              <a:lnSpc>
                <a:spcPct val="80000"/>
              </a:lnSpc>
              <a:buClrTx/>
              <a:buFont typeface="Arial" panose="020B0604020202020204" pitchFamily="34" charset="0"/>
              <a:buChar char="•"/>
            </a:pPr>
            <a:r>
              <a:rPr lang="en-US" altLang="en-US" sz="1800">
                <a:latin typeface="+mn-lt"/>
              </a:rPr>
              <a:t>Very wide data set</a:t>
            </a:r>
          </a:p>
          <a:p>
            <a:pPr>
              <a:lnSpc>
                <a:spcPct val="80000"/>
              </a:lnSpc>
              <a:buClrTx/>
              <a:buFont typeface="Arial" panose="020B0604020202020204" pitchFamily="34" charset="0"/>
              <a:buChar char="•"/>
            </a:pPr>
            <a:r>
              <a:rPr lang="en-US" altLang="en-US" sz="1800">
                <a:latin typeface="+mn-lt"/>
              </a:rPr>
              <a:t>Derived, Joined and Transformed</a:t>
            </a:r>
          </a:p>
        </p:txBody>
      </p:sp>
      <p:graphicFrame>
        <p:nvGraphicFramePr>
          <p:cNvPr id="26" name="Table 25">
            <a:extLst>
              <a:ext uri="{FF2B5EF4-FFF2-40B4-BE49-F238E27FC236}">
                <a16:creationId xmlns:a16="http://schemas.microsoft.com/office/drawing/2014/main" id="{00C8E3F8-2D17-B964-9009-36864351F160}"/>
              </a:ext>
            </a:extLst>
          </p:cNvPr>
          <p:cNvGraphicFramePr>
            <a:graphicFrameLocks noGrp="1"/>
          </p:cNvGraphicFramePr>
          <p:nvPr/>
        </p:nvGraphicFramePr>
        <p:xfrm>
          <a:off x="4821092" y="14817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367346459"/>
                  </a:ext>
                </a:extLst>
              </a:tr>
            </a:tbl>
          </a:graphicData>
        </a:graphic>
      </p:graphicFrame>
      <p:graphicFrame>
        <p:nvGraphicFramePr>
          <p:cNvPr id="27" name="Table 26">
            <a:extLst>
              <a:ext uri="{FF2B5EF4-FFF2-40B4-BE49-F238E27FC236}">
                <a16:creationId xmlns:a16="http://schemas.microsoft.com/office/drawing/2014/main" id="{0DF39C92-A87E-2E9F-E47D-969306E75B57}"/>
              </a:ext>
            </a:extLst>
          </p:cNvPr>
          <p:cNvGraphicFramePr>
            <a:graphicFrameLocks noGrp="1"/>
          </p:cNvGraphicFramePr>
          <p:nvPr/>
        </p:nvGraphicFramePr>
        <p:xfrm>
          <a:off x="5125892" y="17865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solidFill>
                            <a:schemeClr val="accent6"/>
                          </a:solidFill>
                          <a:effectLst/>
                        </a:rPr>
                        <a:t>Run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Type</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Accuracy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Precision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Sensitivity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ctr" fontAlgn="b"/>
                      <a:r>
                        <a:rPr lang="en-US" sz="800" u="none" strike="noStrike">
                          <a:solidFill>
                            <a:schemeClr val="accent6"/>
                          </a:solidFill>
                          <a:effectLst/>
                        </a:rPr>
                        <a:t>Acc+Sen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086221708"/>
                  </a:ext>
                </a:extLst>
              </a:tr>
              <a:tr h="105552">
                <a:tc>
                  <a:txBody>
                    <a:bodyPr/>
                    <a:lstStyle/>
                    <a:p>
                      <a:pPr algn="ctr" fontAlgn="b"/>
                      <a:r>
                        <a:rPr lang="en-US" sz="800" u="none" strike="noStrike">
                          <a:solidFill>
                            <a:schemeClr val="accent6"/>
                          </a:solidFill>
                          <a:effectLst/>
                        </a:rPr>
                        <a:t>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0.25%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49662752"/>
                  </a:ext>
                </a:extLst>
              </a:tr>
              <a:tr h="105552">
                <a:tc>
                  <a:txBody>
                    <a:bodyPr/>
                    <a:lstStyle/>
                    <a:p>
                      <a:pPr algn="ctr" fontAlgn="b"/>
                      <a:r>
                        <a:rPr lang="en-US" sz="800" u="none" strike="noStrike">
                          <a:solidFill>
                            <a:schemeClr val="accent6"/>
                          </a:solidFill>
                          <a:effectLst/>
                        </a:rPr>
                        <a:t>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78.00%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063089522"/>
                  </a:ext>
                </a:extLst>
              </a:tr>
              <a:tr h="105552">
                <a:tc>
                  <a:txBody>
                    <a:bodyPr/>
                    <a:lstStyle/>
                    <a:p>
                      <a:pPr algn="ctr" fontAlgn="b"/>
                      <a:r>
                        <a:rPr lang="en-US" sz="800" u="none" strike="noStrike">
                          <a:solidFill>
                            <a:schemeClr val="accent6"/>
                          </a:solidFill>
                          <a:effectLst/>
                        </a:rPr>
                        <a:t>3</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51.00%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43.65%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0.15%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830335053"/>
                  </a:ext>
                </a:extLst>
              </a:tr>
              <a:tr h="105552">
                <a:tc>
                  <a:txBody>
                    <a:bodyPr/>
                    <a:lstStyle/>
                    <a:p>
                      <a:pPr algn="ctr" fontAlgn="b"/>
                      <a:r>
                        <a:rPr lang="en-US" sz="800" u="none" strike="noStrike">
                          <a:solidFill>
                            <a:schemeClr val="accent6"/>
                          </a:solidFill>
                          <a:effectLst/>
                        </a:rPr>
                        <a:t>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535554374"/>
                  </a:ext>
                </a:extLst>
              </a:tr>
              <a:tr h="105552">
                <a:tc>
                  <a:txBody>
                    <a:bodyPr/>
                    <a:lstStyle/>
                    <a:p>
                      <a:pPr algn="ctr" fontAlgn="b"/>
                      <a:r>
                        <a:rPr lang="en-US" sz="800" u="none" strike="noStrike">
                          <a:solidFill>
                            <a:schemeClr val="accent6"/>
                          </a:solidFill>
                          <a:effectLst/>
                        </a:rPr>
                        <a:t>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292014147"/>
                  </a:ext>
                </a:extLst>
              </a:tr>
              <a:tr h="105552">
                <a:tc>
                  <a:txBody>
                    <a:bodyPr/>
                    <a:lstStyle/>
                    <a:p>
                      <a:pPr algn="ctr" fontAlgn="b"/>
                      <a:r>
                        <a:rPr lang="en-US" sz="800" u="none" strike="noStrike">
                          <a:solidFill>
                            <a:schemeClr val="accent6"/>
                          </a:solidFill>
                          <a:effectLst/>
                        </a:rPr>
                        <a:t>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#VALUE!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463061523"/>
                  </a:ext>
                </a:extLst>
              </a:tr>
              <a:tr h="105552">
                <a:tc>
                  <a:txBody>
                    <a:bodyPr/>
                    <a:lstStyle/>
                    <a:p>
                      <a:pPr algn="ctr" fontAlgn="b"/>
                      <a:r>
                        <a:rPr lang="en-US" sz="800" u="none" strike="noStrike">
                          <a:solidFill>
                            <a:schemeClr val="accent6"/>
                          </a:solidFill>
                          <a:effectLst/>
                        </a:rPr>
                        <a:t>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535362221"/>
                  </a:ext>
                </a:extLst>
              </a:tr>
              <a:tr h="105552">
                <a:tc>
                  <a:txBody>
                    <a:bodyPr/>
                    <a:lstStyle/>
                    <a:p>
                      <a:pPr algn="ctr" fontAlgn="b"/>
                      <a:r>
                        <a:rPr lang="en-US" sz="800" u="none" strike="noStrike">
                          <a:solidFill>
                            <a:schemeClr val="accent6"/>
                          </a:solidFill>
                          <a:effectLst/>
                        </a:rPr>
                        <a:t>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2997310224"/>
                  </a:ext>
                </a:extLst>
              </a:tr>
              <a:tr h="105552">
                <a:tc>
                  <a:txBody>
                    <a:bodyPr/>
                    <a:lstStyle/>
                    <a:p>
                      <a:pPr algn="ctr" fontAlgn="b"/>
                      <a:r>
                        <a:rPr lang="en-US" sz="800" u="none" strike="noStrike">
                          <a:solidFill>
                            <a:schemeClr val="accent6"/>
                          </a:solidFill>
                          <a:effectLst/>
                        </a:rPr>
                        <a:t>9</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793520401"/>
                  </a:ext>
                </a:extLst>
              </a:tr>
              <a:tr h="105552">
                <a:tc>
                  <a:txBody>
                    <a:bodyPr/>
                    <a:lstStyle/>
                    <a:p>
                      <a:pPr algn="ctr" fontAlgn="b"/>
                      <a:r>
                        <a:rPr lang="en-US" sz="800" u="none" strike="noStrike">
                          <a:solidFill>
                            <a:schemeClr val="accent6"/>
                          </a:solidFill>
                          <a:effectLst/>
                        </a:rPr>
                        <a:t>10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25.00%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0.61%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82.78%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70400109"/>
                  </a:ext>
                </a:extLst>
              </a:tr>
              <a:tr h="105552">
                <a:tc>
                  <a:txBody>
                    <a:bodyPr/>
                    <a:lstStyle/>
                    <a:p>
                      <a:pPr algn="ctr" fontAlgn="b"/>
                      <a:r>
                        <a:rPr lang="en-US" sz="800" u="none" strike="noStrike">
                          <a:solidFill>
                            <a:schemeClr val="accent6"/>
                          </a:solidFill>
                          <a:effectLst/>
                        </a:rPr>
                        <a:t>11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20.37%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64.56%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367346459"/>
                  </a:ext>
                </a:extLst>
              </a:tr>
            </a:tbl>
          </a:graphicData>
        </a:graphic>
      </p:graphicFrame>
      <p:graphicFrame>
        <p:nvGraphicFramePr>
          <p:cNvPr id="28" name="Table 27">
            <a:extLst>
              <a:ext uri="{FF2B5EF4-FFF2-40B4-BE49-F238E27FC236}">
                <a16:creationId xmlns:a16="http://schemas.microsoft.com/office/drawing/2014/main" id="{97E2958B-B43E-B806-18D3-9E6EB68BBC83}"/>
              </a:ext>
            </a:extLst>
          </p:cNvPr>
          <p:cNvGraphicFramePr>
            <a:graphicFrameLocks noGrp="1"/>
          </p:cNvGraphicFramePr>
          <p:nvPr/>
        </p:nvGraphicFramePr>
        <p:xfrm>
          <a:off x="5474953" y="2097217"/>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367346459"/>
                  </a:ext>
                </a:extLst>
              </a:tr>
            </a:tbl>
          </a:graphicData>
        </a:graphic>
      </p:graphicFrame>
      <p:graphicFrame>
        <p:nvGraphicFramePr>
          <p:cNvPr id="29" name="Table 28">
            <a:extLst>
              <a:ext uri="{FF2B5EF4-FFF2-40B4-BE49-F238E27FC236}">
                <a16:creationId xmlns:a16="http://schemas.microsoft.com/office/drawing/2014/main" id="{E5A8A7F6-8AF3-BAAC-7F6A-31CCC230C5DA}"/>
              </a:ext>
            </a:extLst>
          </p:cNvPr>
          <p:cNvGraphicFramePr>
            <a:graphicFrameLocks noGrp="1"/>
          </p:cNvGraphicFramePr>
          <p:nvPr/>
        </p:nvGraphicFramePr>
        <p:xfrm>
          <a:off x="5824015" y="2423290"/>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367346459"/>
                  </a:ext>
                </a:extLst>
              </a:tr>
            </a:tbl>
          </a:graphicData>
        </a:graphic>
      </p:graphicFrame>
      <p:graphicFrame>
        <p:nvGraphicFramePr>
          <p:cNvPr id="30" name="Table 29">
            <a:extLst>
              <a:ext uri="{FF2B5EF4-FFF2-40B4-BE49-F238E27FC236}">
                <a16:creationId xmlns:a16="http://schemas.microsoft.com/office/drawing/2014/main" id="{58C26561-2B7F-8EA9-C99B-7B69FA208264}"/>
              </a:ext>
            </a:extLst>
          </p:cNvPr>
          <p:cNvGraphicFramePr>
            <a:graphicFrameLocks noGrp="1"/>
          </p:cNvGraphicFramePr>
          <p:nvPr/>
        </p:nvGraphicFramePr>
        <p:xfrm>
          <a:off x="5749685" y="4753357"/>
          <a:ext cx="5900001" cy="1557747"/>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1302749888"/>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633208168"/>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510102">
                  <a:extLst>
                    <a:ext uri="{9D8B030D-6E8A-4147-A177-3AD203B41FA5}">
                      <a16:colId xmlns:a16="http://schemas.microsoft.com/office/drawing/2014/main" val="3426948370"/>
                    </a:ext>
                  </a:extLst>
                </a:gridCol>
                <a:gridCol w="464557">
                  <a:extLst>
                    <a:ext uri="{9D8B030D-6E8A-4147-A177-3AD203B41FA5}">
                      <a16:colId xmlns:a16="http://schemas.microsoft.com/office/drawing/2014/main" val="163114456"/>
                    </a:ext>
                  </a:extLst>
                </a:gridCol>
                <a:gridCol w="464557">
                  <a:extLst>
                    <a:ext uri="{9D8B030D-6E8A-4147-A177-3AD203B41FA5}">
                      <a16:colId xmlns:a16="http://schemas.microsoft.com/office/drawing/2014/main" val="3411928298"/>
                    </a:ext>
                  </a:extLst>
                </a:gridCol>
                <a:gridCol w="352407">
                  <a:extLst>
                    <a:ext uri="{9D8B030D-6E8A-4147-A177-3AD203B41FA5}">
                      <a16:colId xmlns:a16="http://schemas.microsoft.com/office/drawing/2014/main" val="2063777739"/>
                    </a:ext>
                  </a:extLst>
                </a:gridCol>
                <a:gridCol w="343949">
                  <a:extLst>
                    <a:ext uri="{9D8B030D-6E8A-4147-A177-3AD203B41FA5}">
                      <a16:colId xmlns:a16="http://schemas.microsoft.com/office/drawing/2014/main" val="2308309093"/>
                    </a:ext>
                  </a:extLst>
                </a:gridCol>
                <a:gridCol w="348143">
                  <a:extLst>
                    <a:ext uri="{9D8B030D-6E8A-4147-A177-3AD203B41FA5}">
                      <a16:colId xmlns:a16="http://schemas.microsoft.com/office/drawing/2014/main" val="270836076"/>
                    </a:ext>
                  </a:extLst>
                </a:gridCol>
                <a:gridCol w="355674">
                  <a:extLst>
                    <a:ext uri="{9D8B030D-6E8A-4147-A177-3AD203B41FA5}">
                      <a16:colId xmlns:a16="http://schemas.microsoft.com/office/drawing/2014/main" val="1622143063"/>
                    </a:ext>
                  </a:extLst>
                </a:gridCol>
              </a:tblGrid>
              <a:tr h="14761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B</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D</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G</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H</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I</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J</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L</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Att</a:t>
                      </a:r>
                      <a:r>
                        <a:rPr lang="en-US" sz="1100" u="none" strike="noStrike">
                          <a:solidFill>
                            <a:schemeClr val="bg1"/>
                          </a:solidFill>
                          <a:effectLst/>
                        </a:rPr>
                        <a:t> 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Number</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Add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err="1">
                          <a:effectLst/>
                        </a:rPr>
                        <a:t>efjgklk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a:solidFill>
                            <a:srgbClr val="000000"/>
                          </a:solidFill>
                          <a:effectLst/>
                          <a:latin typeface="Calibri" panose="020F0502020204030204" pitchFamily="34" charset="0"/>
                        </a:rPr>
                        <a:t>#%$GG</a:t>
                      </a: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bl>
          </a:graphicData>
        </a:graphic>
      </p:graphicFrame>
      <p:sp>
        <p:nvSpPr>
          <p:cNvPr id="31" name="TextBox 30">
            <a:extLst>
              <a:ext uri="{FF2B5EF4-FFF2-40B4-BE49-F238E27FC236}">
                <a16:creationId xmlns:a16="http://schemas.microsoft.com/office/drawing/2014/main" id="{726AF26D-25A4-5B71-DB6C-3F25C00B697E}"/>
              </a:ext>
            </a:extLst>
          </p:cNvPr>
          <p:cNvSpPr txBox="1"/>
          <p:nvPr/>
        </p:nvSpPr>
        <p:spPr>
          <a:xfrm>
            <a:off x="5477506" y="2103655"/>
            <a:ext cx="1888847" cy="276999"/>
          </a:xfrm>
          <a:prstGeom prst="rect">
            <a:avLst/>
          </a:prstGeom>
          <a:solidFill>
            <a:schemeClr val="accent3">
              <a:lumMod val="60000"/>
              <a:lumOff val="40000"/>
            </a:schemeClr>
          </a:solidFill>
        </p:spPr>
        <p:txBody>
          <a:bodyPr wrap="square" rtlCol="0">
            <a:spAutoFit/>
          </a:bodyPr>
          <a:lstStyle/>
          <a:p>
            <a:r>
              <a:rPr lang="en-US" sz="1200" b="1"/>
              <a:t>Customer Profile Table</a:t>
            </a:r>
          </a:p>
        </p:txBody>
      </p:sp>
      <p:sp>
        <p:nvSpPr>
          <p:cNvPr id="32" name="TextBox 31">
            <a:extLst>
              <a:ext uri="{FF2B5EF4-FFF2-40B4-BE49-F238E27FC236}">
                <a16:creationId xmlns:a16="http://schemas.microsoft.com/office/drawing/2014/main" id="{BE60E4D7-2CA3-A39D-8767-14FA3756C591}"/>
              </a:ext>
            </a:extLst>
          </p:cNvPr>
          <p:cNvSpPr txBox="1"/>
          <p:nvPr/>
        </p:nvSpPr>
        <p:spPr>
          <a:xfrm>
            <a:off x="4821092" y="1484940"/>
            <a:ext cx="1165274" cy="276999"/>
          </a:xfrm>
          <a:prstGeom prst="rect">
            <a:avLst/>
          </a:prstGeom>
          <a:solidFill>
            <a:schemeClr val="tx1"/>
          </a:solidFill>
        </p:spPr>
        <p:txBody>
          <a:bodyPr wrap="square" rtlCol="0">
            <a:spAutoFit/>
          </a:bodyPr>
          <a:lstStyle/>
          <a:p>
            <a:r>
              <a:rPr lang="en-US" sz="1200" b="1">
                <a:solidFill>
                  <a:schemeClr val="bg1"/>
                </a:solidFill>
              </a:rPr>
              <a:t>Billing Table</a:t>
            </a:r>
          </a:p>
        </p:txBody>
      </p:sp>
      <p:sp>
        <p:nvSpPr>
          <p:cNvPr id="33" name="TextBox 32">
            <a:extLst>
              <a:ext uri="{FF2B5EF4-FFF2-40B4-BE49-F238E27FC236}">
                <a16:creationId xmlns:a16="http://schemas.microsoft.com/office/drawing/2014/main" id="{30CBEAA6-EDB5-D70B-0671-AD017FC86F6F}"/>
              </a:ext>
            </a:extLst>
          </p:cNvPr>
          <p:cNvSpPr txBox="1"/>
          <p:nvPr/>
        </p:nvSpPr>
        <p:spPr>
          <a:xfrm>
            <a:off x="5125892" y="1793644"/>
            <a:ext cx="1573538" cy="276999"/>
          </a:xfrm>
          <a:prstGeom prst="rect">
            <a:avLst/>
          </a:prstGeom>
          <a:solidFill>
            <a:srgbClr val="FFFF00"/>
          </a:solidFill>
        </p:spPr>
        <p:txBody>
          <a:bodyPr wrap="square" rtlCol="0">
            <a:spAutoFit/>
          </a:bodyPr>
          <a:lstStyle/>
          <a:p>
            <a:r>
              <a:rPr lang="en-US" sz="1200" b="1"/>
              <a:t>Call Center Table</a:t>
            </a:r>
          </a:p>
        </p:txBody>
      </p:sp>
      <p:sp>
        <p:nvSpPr>
          <p:cNvPr id="34" name="TextBox 33">
            <a:extLst>
              <a:ext uri="{FF2B5EF4-FFF2-40B4-BE49-F238E27FC236}">
                <a16:creationId xmlns:a16="http://schemas.microsoft.com/office/drawing/2014/main" id="{89590FC5-388D-21D7-E72E-B310B021A551}"/>
              </a:ext>
            </a:extLst>
          </p:cNvPr>
          <p:cNvSpPr txBox="1"/>
          <p:nvPr/>
        </p:nvSpPr>
        <p:spPr>
          <a:xfrm>
            <a:off x="5824013" y="2412359"/>
            <a:ext cx="1542341" cy="276999"/>
          </a:xfrm>
          <a:prstGeom prst="rect">
            <a:avLst/>
          </a:prstGeom>
          <a:solidFill>
            <a:srgbClr val="F3753F"/>
          </a:solidFill>
        </p:spPr>
        <p:txBody>
          <a:bodyPr wrap="square" rtlCol="0">
            <a:spAutoFit/>
          </a:bodyPr>
          <a:lstStyle/>
          <a:p>
            <a:r>
              <a:rPr lang="en-US" sz="1200" b="1">
                <a:solidFill>
                  <a:schemeClr val="bg1"/>
                </a:solidFill>
              </a:rPr>
              <a:t>Web Activity Table</a:t>
            </a:r>
          </a:p>
        </p:txBody>
      </p:sp>
      <p:cxnSp>
        <p:nvCxnSpPr>
          <p:cNvPr id="35" name="Connector: Elbow 34">
            <a:extLst>
              <a:ext uri="{FF2B5EF4-FFF2-40B4-BE49-F238E27FC236}">
                <a16:creationId xmlns:a16="http://schemas.microsoft.com/office/drawing/2014/main" id="{86C00E1F-4EA0-8329-54E0-5D941464BED2}"/>
              </a:ext>
            </a:extLst>
          </p:cNvPr>
          <p:cNvCxnSpPr>
            <a:cxnSpLocks/>
            <a:stCxn id="26" idx="1"/>
            <a:endCxn id="30" idx="1"/>
          </p:cNvCxnSpPr>
          <p:nvPr/>
        </p:nvCxnSpPr>
        <p:spPr>
          <a:xfrm rot="10800000" flipH="1" flipV="1">
            <a:off x="4821091" y="2239276"/>
            <a:ext cx="928593" cy="3292953"/>
          </a:xfrm>
          <a:prstGeom prst="bentConnector3">
            <a:avLst>
              <a:gd name="adj1" fmla="val -24618"/>
            </a:avLst>
          </a:prstGeom>
          <a:ln w="76200">
            <a:solidFill>
              <a:schemeClr val="accent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36" name="Connector: Elbow 35">
            <a:extLst>
              <a:ext uri="{FF2B5EF4-FFF2-40B4-BE49-F238E27FC236}">
                <a16:creationId xmlns:a16="http://schemas.microsoft.com/office/drawing/2014/main" id="{C491ED1E-4D53-B4FC-177A-48BE23B58FDA}"/>
              </a:ext>
            </a:extLst>
          </p:cNvPr>
          <p:cNvCxnSpPr>
            <a:cxnSpLocks/>
            <a:stCxn id="27" idx="1"/>
            <a:endCxn id="30" idx="1"/>
          </p:cNvCxnSpPr>
          <p:nvPr/>
        </p:nvCxnSpPr>
        <p:spPr>
          <a:xfrm rot="10800000" flipH="1" flipV="1">
            <a:off x="5125891" y="2544076"/>
            <a:ext cx="623793" cy="2988153"/>
          </a:xfrm>
          <a:prstGeom prst="bentConnector3">
            <a:avLst>
              <a:gd name="adj1" fmla="val -366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37" name="Connector: Elbow 36">
            <a:extLst>
              <a:ext uri="{FF2B5EF4-FFF2-40B4-BE49-F238E27FC236}">
                <a16:creationId xmlns:a16="http://schemas.microsoft.com/office/drawing/2014/main" id="{BF8524F5-1ABA-18B9-98FC-35302040E484}"/>
              </a:ext>
            </a:extLst>
          </p:cNvPr>
          <p:cNvCxnSpPr>
            <a:cxnSpLocks/>
            <a:stCxn id="28" idx="1"/>
            <a:endCxn id="30" idx="1"/>
          </p:cNvCxnSpPr>
          <p:nvPr/>
        </p:nvCxnSpPr>
        <p:spPr>
          <a:xfrm rot="10800000" flipH="1" flipV="1">
            <a:off x="5474953" y="2854770"/>
            <a:ext cx="274732" cy="2677459"/>
          </a:xfrm>
          <a:prstGeom prst="bentConnector3">
            <a:avLst>
              <a:gd name="adj1" fmla="val -83208"/>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38" name="Connector: Elbow 37">
            <a:extLst>
              <a:ext uri="{FF2B5EF4-FFF2-40B4-BE49-F238E27FC236}">
                <a16:creationId xmlns:a16="http://schemas.microsoft.com/office/drawing/2014/main" id="{F546CD52-819A-DCAA-F454-DC8B5EAD70D5}"/>
              </a:ext>
            </a:extLst>
          </p:cNvPr>
          <p:cNvCxnSpPr>
            <a:cxnSpLocks/>
            <a:stCxn id="29" idx="1"/>
            <a:endCxn id="30" idx="1"/>
          </p:cNvCxnSpPr>
          <p:nvPr/>
        </p:nvCxnSpPr>
        <p:spPr>
          <a:xfrm rot="10800000" flipV="1">
            <a:off x="5749685" y="3180844"/>
            <a:ext cx="74330" cy="2351386"/>
          </a:xfrm>
          <a:prstGeom prst="bentConnector3">
            <a:avLst>
              <a:gd name="adj1" fmla="val 4075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38">
            <a:extLst>
              <a:ext uri="{FF2B5EF4-FFF2-40B4-BE49-F238E27FC236}">
                <a16:creationId xmlns:a16="http://schemas.microsoft.com/office/drawing/2014/main" id="{C03D10F2-6401-8A7C-A0B0-9F8DE1EBE78A}"/>
              </a:ext>
            </a:extLst>
          </p:cNvPr>
          <p:cNvSpPr/>
          <p:nvPr/>
        </p:nvSpPr>
        <p:spPr>
          <a:xfrm>
            <a:off x="4404934" y="1141217"/>
            <a:ext cx="1467068" cy="313932"/>
          </a:xfrm>
          <a:prstGeom prst="rect">
            <a:avLst/>
          </a:prstGeom>
        </p:spPr>
        <p:txBody>
          <a:bodyPr wrap="none">
            <a:spAutoFit/>
          </a:bodyPr>
          <a:lstStyle/>
          <a:p>
            <a:pPr>
              <a:lnSpc>
                <a:spcPct val="80000"/>
              </a:lnSpc>
              <a:buFontTx/>
              <a:buNone/>
            </a:pPr>
            <a:r>
              <a:rPr lang="en-US" altLang="en-US" u="sng">
                <a:solidFill>
                  <a:schemeClr val="tx2"/>
                </a:solidFill>
              </a:rPr>
              <a:t>Source Data</a:t>
            </a:r>
          </a:p>
        </p:txBody>
      </p:sp>
    </p:spTree>
    <p:extLst>
      <p:ext uri="{BB962C8B-B14F-4D97-AF65-F5344CB8AC3E}">
        <p14:creationId xmlns:p14="http://schemas.microsoft.com/office/powerpoint/2010/main" val="85433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581192" y="702156"/>
            <a:ext cx="6480336" cy="550174"/>
          </a:xfrm>
        </p:spPr>
        <p:txBody>
          <a:bodyPr>
            <a:normAutofit fontScale="90000"/>
          </a:bodyPr>
          <a:lstStyle/>
          <a:p>
            <a:r>
              <a:rPr lang="en-US"/>
              <a:t>3. Understand and Prepare the Data</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24</a:t>
            </a:fld>
            <a:endParaRPr lang="en-US"/>
          </a:p>
        </p:txBody>
      </p:sp>
      <p:sp>
        <p:nvSpPr>
          <p:cNvPr id="6" name="Freeform: Shape 5">
            <a:extLst>
              <a:ext uri="{FF2B5EF4-FFF2-40B4-BE49-F238E27FC236}">
                <a16:creationId xmlns:a16="http://schemas.microsoft.com/office/drawing/2014/main" id="{9190E72D-28A6-4EB6-6110-7D2DA3590D64}"/>
              </a:ext>
            </a:extLst>
          </p:cNvPr>
          <p:cNvSpPr/>
          <p:nvPr/>
        </p:nvSpPr>
        <p:spPr>
          <a:xfrm>
            <a:off x="667712" y="1486641"/>
            <a:ext cx="2270429" cy="4386038"/>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600"/>
              </a:spcAft>
              <a:buChar char="•"/>
            </a:pPr>
            <a:r>
              <a:rPr lang="en-US" sz="2000" kern="1200">
                <a:solidFill>
                  <a:srgbClr val="7030A0"/>
                </a:solidFill>
              </a:rPr>
              <a:t>Clean Data (missing / corrupted values)</a:t>
            </a:r>
          </a:p>
          <a:p>
            <a:pPr marL="114300" lvl="1" indent="-114300" algn="l" defTabSz="622300">
              <a:lnSpc>
                <a:spcPct val="90000"/>
              </a:lnSpc>
              <a:spcBef>
                <a:spcPct val="0"/>
              </a:spcBef>
              <a:spcAft>
                <a:spcPts val="600"/>
              </a:spcAft>
              <a:buChar char="•"/>
            </a:pPr>
            <a:r>
              <a:rPr lang="en-US" sz="2000" kern="1200"/>
              <a:t>Outlier analysis</a:t>
            </a:r>
          </a:p>
          <a:p>
            <a:pPr marL="114300" lvl="1" indent="-114300" algn="l" defTabSz="622300">
              <a:lnSpc>
                <a:spcPct val="90000"/>
              </a:lnSpc>
              <a:spcBef>
                <a:spcPct val="0"/>
              </a:spcBef>
              <a:spcAft>
                <a:spcPts val="600"/>
              </a:spcAft>
              <a:buChar char="•"/>
            </a:pPr>
            <a:r>
              <a:rPr lang="en-US" sz="2000" kern="1200">
                <a:solidFill>
                  <a:srgbClr val="7030A0"/>
                </a:solidFill>
                <a:highlight>
                  <a:srgbClr val="FFFF00"/>
                </a:highlight>
              </a:rPr>
              <a:t>Explore Data (EDA)</a:t>
            </a:r>
          </a:p>
          <a:p>
            <a:pPr marL="114300" lvl="1" indent="-114300" defTabSz="622300">
              <a:lnSpc>
                <a:spcPct val="90000"/>
              </a:lnSpc>
              <a:spcBef>
                <a:spcPct val="0"/>
              </a:spcBef>
              <a:spcAft>
                <a:spcPts val="600"/>
              </a:spcAft>
              <a:buFontTx/>
              <a:buChar char="•"/>
            </a:pPr>
            <a:r>
              <a:rPr lang="en-US" sz="2000" kern="1200"/>
              <a:t>Visualize Data</a:t>
            </a:r>
            <a:endParaRPr lang="en-US" sz="2000" kern="1200">
              <a:solidFill>
                <a:srgbClr val="7030A0"/>
              </a:solidFill>
              <a:highlight>
                <a:srgbClr val="FFFF00"/>
              </a:highlight>
            </a:endParaRPr>
          </a:p>
          <a:p>
            <a:pPr marL="114300" lvl="1" indent="-114300" algn="l" defTabSz="622300">
              <a:lnSpc>
                <a:spcPct val="90000"/>
              </a:lnSpc>
              <a:spcBef>
                <a:spcPct val="0"/>
              </a:spcBef>
              <a:spcAft>
                <a:spcPts val="600"/>
              </a:spcAft>
              <a:buChar char="•"/>
            </a:pPr>
            <a:r>
              <a:rPr lang="en-US" sz="2000" kern="1200"/>
              <a:t>Transform Data (e.g., Normalize)</a:t>
            </a:r>
          </a:p>
          <a:p>
            <a:pPr marL="114300" lvl="1" indent="-114300" algn="l" defTabSz="622300">
              <a:lnSpc>
                <a:spcPct val="90000"/>
              </a:lnSpc>
              <a:spcBef>
                <a:spcPct val="0"/>
              </a:spcBef>
              <a:spcAft>
                <a:spcPts val="600"/>
              </a:spcAft>
              <a:buChar char="•"/>
            </a:pPr>
            <a:r>
              <a:rPr lang="en-US" sz="2000" kern="1200">
                <a:solidFill>
                  <a:srgbClr val="7030A0"/>
                </a:solidFill>
              </a:rPr>
              <a:t>Generate Features</a:t>
            </a:r>
          </a:p>
          <a:p>
            <a:pPr marL="114300" lvl="1" indent="-114300" algn="l" defTabSz="622300">
              <a:lnSpc>
                <a:spcPct val="90000"/>
              </a:lnSpc>
              <a:spcBef>
                <a:spcPct val="0"/>
              </a:spcBef>
              <a:spcAft>
                <a:spcPct val="15000"/>
              </a:spcAft>
              <a:buChar char="•"/>
            </a:pPr>
            <a:r>
              <a:rPr lang="en-US" sz="2000" kern="1200">
                <a:solidFill>
                  <a:srgbClr val="7030A0"/>
                </a:solidFill>
                <a:highlight>
                  <a:srgbClr val="FFFF00"/>
                </a:highlight>
              </a:rPr>
              <a:t>Create Analytic Data Set (ADS)</a:t>
            </a:r>
          </a:p>
        </p:txBody>
      </p:sp>
      <p:graphicFrame>
        <p:nvGraphicFramePr>
          <p:cNvPr id="7" name="Table 6">
            <a:extLst>
              <a:ext uri="{FF2B5EF4-FFF2-40B4-BE49-F238E27FC236}">
                <a16:creationId xmlns:a16="http://schemas.microsoft.com/office/drawing/2014/main" id="{D2978EF9-FFC8-A2DD-2211-D917AA42A613}"/>
              </a:ext>
            </a:extLst>
          </p:cNvPr>
          <p:cNvGraphicFramePr>
            <a:graphicFrameLocks noGrp="1"/>
          </p:cNvGraphicFramePr>
          <p:nvPr/>
        </p:nvGraphicFramePr>
        <p:xfrm>
          <a:off x="3594026" y="14817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367346459"/>
                  </a:ext>
                </a:extLst>
              </a:tr>
            </a:tbl>
          </a:graphicData>
        </a:graphic>
      </p:graphicFrame>
      <p:graphicFrame>
        <p:nvGraphicFramePr>
          <p:cNvPr id="8" name="Table 7">
            <a:extLst>
              <a:ext uri="{FF2B5EF4-FFF2-40B4-BE49-F238E27FC236}">
                <a16:creationId xmlns:a16="http://schemas.microsoft.com/office/drawing/2014/main" id="{BD8967A3-D9FB-D291-4B83-BB2183F46385}"/>
              </a:ext>
            </a:extLst>
          </p:cNvPr>
          <p:cNvGraphicFramePr>
            <a:graphicFrameLocks noGrp="1"/>
          </p:cNvGraphicFramePr>
          <p:nvPr/>
        </p:nvGraphicFramePr>
        <p:xfrm>
          <a:off x="3898826" y="17865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solidFill>
                            <a:schemeClr val="accent6"/>
                          </a:solidFill>
                          <a:effectLst/>
                        </a:rPr>
                        <a:t>Run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Type</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Accuracy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Precision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Sensitivity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ctr" fontAlgn="b"/>
                      <a:r>
                        <a:rPr lang="en-US" sz="800" u="none" strike="noStrike">
                          <a:solidFill>
                            <a:schemeClr val="accent6"/>
                          </a:solidFill>
                          <a:effectLst/>
                        </a:rPr>
                        <a:t>Acc+Sen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086221708"/>
                  </a:ext>
                </a:extLst>
              </a:tr>
              <a:tr h="105552">
                <a:tc>
                  <a:txBody>
                    <a:bodyPr/>
                    <a:lstStyle/>
                    <a:p>
                      <a:pPr algn="ctr" fontAlgn="b"/>
                      <a:r>
                        <a:rPr lang="en-US" sz="800" u="none" strike="noStrike">
                          <a:solidFill>
                            <a:schemeClr val="accent6"/>
                          </a:solidFill>
                          <a:effectLst/>
                        </a:rPr>
                        <a:t>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0.25%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49662752"/>
                  </a:ext>
                </a:extLst>
              </a:tr>
              <a:tr h="105552">
                <a:tc>
                  <a:txBody>
                    <a:bodyPr/>
                    <a:lstStyle/>
                    <a:p>
                      <a:pPr algn="ctr" fontAlgn="b"/>
                      <a:r>
                        <a:rPr lang="en-US" sz="800" u="none" strike="noStrike">
                          <a:solidFill>
                            <a:schemeClr val="accent6"/>
                          </a:solidFill>
                          <a:effectLst/>
                        </a:rPr>
                        <a:t>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78.00%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063089522"/>
                  </a:ext>
                </a:extLst>
              </a:tr>
              <a:tr h="105552">
                <a:tc>
                  <a:txBody>
                    <a:bodyPr/>
                    <a:lstStyle/>
                    <a:p>
                      <a:pPr algn="ctr" fontAlgn="b"/>
                      <a:r>
                        <a:rPr lang="en-US" sz="800" u="none" strike="noStrike">
                          <a:solidFill>
                            <a:schemeClr val="accent6"/>
                          </a:solidFill>
                          <a:effectLst/>
                        </a:rPr>
                        <a:t>3</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51.00%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43.65%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0.15%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830335053"/>
                  </a:ext>
                </a:extLst>
              </a:tr>
              <a:tr h="105552">
                <a:tc>
                  <a:txBody>
                    <a:bodyPr/>
                    <a:lstStyle/>
                    <a:p>
                      <a:pPr algn="ctr" fontAlgn="b"/>
                      <a:r>
                        <a:rPr lang="en-US" sz="800" u="none" strike="noStrike">
                          <a:solidFill>
                            <a:schemeClr val="accent6"/>
                          </a:solidFill>
                          <a:effectLst/>
                        </a:rPr>
                        <a:t>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535554374"/>
                  </a:ext>
                </a:extLst>
              </a:tr>
              <a:tr h="105552">
                <a:tc>
                  <a:txBody>
                    <a:bodyPr/>
                    <a:lstStyle/>
                    <a:p>
                      <a:pPr algn="ctr" fontAlgn="b"/>
                      <a:r>
                        <a:rPr lang="en-US" sz="800" u="none" strike="noStrike">
                          <a:solidFill>
                            <a:schemeClr val="accent6"/>
                          </a:solidFill>
                          <a:effectLst/>
                        </a:rPr>
                        <a:t>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292014147"/>
                  </a:ext>
                </a:extLst>
              </a:tr>
              <a:tr h="105552">
                <a:tc>
                  <a:txBody>
                    <a:bodyPr/>
                    <a:lstStyle/>
                    <a:p>
                      <a:pPr algn="ctr" fontAlgn="b"/>
                      <a:r>
                        <a:rPr lang="en-US" sz="800" u="none" strike="noStrike">
                          <a:solidFill>
                            <a:schemeClr val="accent6"/>
                          </a:solidFill>
                          <a:effectLst/>
                        </a:rPr>
                        <a:t>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#VALUE!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463061523"/>
                  </a:ext>
                </a:extLst>
              </a:tr>
              <a:tr h="105552">
                <a:tc>
                  <a:txBody>
                    <a:bodyPr/>
                    <a:lstStyle/>
                    <a:p>
                      <a:pPr algn="ctr" fontAlgn="b"/>
                      <a:r>
                        <a:rPr lang="en-US" sz="800" u="none" strike="noStrike">
                          <a:solidFill>
                            <a:schemeClr val="accent6"/>
                          </a:solidFill>
                          <a:effectLst/>
                        </a:rPr>
                        <a:t>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535362221"/>
                  </a:ext>
                </a:extLst>
              </a:tr>
              <a:tr h="105552">
                <a:tc>
                  <a:txBody>
                    <a:bodyPr/>
                    <a:lstStyle/>
                    <a:p>
                      <a:pPr algn="ctr" fontAlgn="b"/>
                      <a:r>
                        <a:rPr lang="en-US" sz="800" u="none" strike="noStrike">
                          <a:solidFill>
                            <a:schemeClr val="accent6"/>
                          </a:solidFill>
                          <a:effectLst/>
                        </a:rPr>
                        <a:t>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2997310224"/>
                  </a:ext>
                </a:extLst>
              </a:tr>
              <a:tr h="105552">
                <a:tc>
                  <a:txBody>
                    <a:bodyPr/>
                    <a:lstStyle/>
                    <a:p>
                      <a:pPr algn="ctr" fontAlgn="b"/>
                      <a:r>
                        <a:rPr lang="en-US" sz="800" u="none" strike="noStrike">
                          <a:solidFill>
                            <a:schemeClr val="accent6"/>
                          </a:solidFill>
                          <a:effectLst/>
                        </a:rPr>
                        <a:t>9</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793520401"/>
                  </a:ext>
                </a:extLst>
              </a:tr>
              <a:tr h="105552">
                <a:tc>
                  <a:txBody>
                    <a:bodyPr/>
                    <a:lstStyle/>
                    <a:p>
                      <a:pPr algn="ctr" fontAlgn="b"/>
                      <a:r>
                        <a:rPr lang="en-US" sz="800" u="none" strike="noStrike">
                          <a:solidFill>
                            <a:schemeClr val="accent6"/>
                          </a:solidFill>
                          <a:effectLst/>
                        </a:rPr>
                        <a:t>10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25.00%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0.61%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82.78%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70400109"/>
                  </a:ext>
                </a:extLst>
              </a:tr>
              <a:tr h="105552">
                <a:tc>
                  <a:txBody>
                    <a:bodyPr/>
                    <a:lstStyle/>
                    <a:p>
                      <a:pPr algn="ctr" fontAlgn="b"/>
                      <a:r>
                        <a:rPr lang="en-US" sz="800" u="none" strike="noStrike">
                          <a:solidFill>
                            <a:schemeClr val="accent6"/>
                          </a:solidFill>
                          <a:effectLst/>
                        </a:rPr>
                        <a:t>11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20.37%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64.56%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367346459"/>
                  </a:ext>
                </a:extLst>
              </a:tr>
            </a:tbl>
          </a:graphicData>
        </a:graphic>
      </p:graphicFrame>
      <p:graphicFrame>
        <p:nvGraphicFramePr>
          <p:cNvPr id="9" name="Table 8">
            <a:extLst>
              <a:ext uri="{FF2B5EF4-FFF2-40B4-BE49-F238E27FC236}">
                <a16:creationId xmlns:a16="http://schemas.microsoft.com/office/drawing/2014/main" id="{4068D179-52E1-B0C6-8399-4732290DFBBB}"/>
              </a:ext>
            </a:extLst>
          </p:cNvPr>
          <p:cNvGraphicFramePr>
            <a:graphicFrameLocks noGrp="1"/>
          </p:cNvGraphicFramePr>
          <p:nvPr/>
        </p:nvGraphicFramePr>
        <p:xfrm>
          <a:off x="4247887" y="2097217"/>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367346459"/>
                  </a:ext>
                </a:extLst>
              </a:tr>
            </a:tbl>
          </a:graphicData>
        </a:graphic>
      </p:graphicFrame>
      <p:graphicFrame>
        <p:nvGraphicFramePr>
          <p:cNvPr id="10" name="Table 9">
            <a:extLst>
              <a:ext uri="{FF2B5EF4-FFF2-40B4-BE49-F238E27FC236}">
                <a16:creationId xmlns:a16="http://schemas.microsoft.com/office/drawing/2014/main" id="{6074CBDF-6C49-946C-F4F5-235D8389A4C2}"/>
              </a:ext>
            </a:extLst>
          </p:cNvPr>
          <p:cNvGraphicFramePr>
            <a:graphicFrameLocks noGrp="1"/>
          </p:cNvGraphicFramePr>
          <p:nvPr/>
        </p:nvGraphicFramePr>
        <p:xfrm>
          <a:off x="4596949" y="2423290"/>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367346459"/>
                  </a:ext>
                </a:extLst>
              </a:tr>
            </a:tbl>
          </a:graphicData>
        </a:graphic>
      </p:graphicFrame>
      <p:graphicFrame>
        <p:nvGraphicFramePr>
          <p:cNvPr id="11" name="Table 10">
            <a:extLst>
              <a:ext uri="{FF2B5EF4-FFF2-40B4-BE49-F238E27FC236}">
                <a16:creationId xmlns:a16="http://schemas.microsoft.com/office/drawing/2014/main" id="{FE9C547C-DC67-68DC-A148-F11D89B5063F}"/>
              </a:ext>
            </a:extLst>
          </p:cNvPr>
          <p:cNvGraphicFramePr>
            <a:graphicFrameLocks noGrp="1"/>
          </p:cNvGraphicFramePr>
          <p:nvPr/>
        </p:nvGraphicFramePr>
        <p:xfrm>
          <a:off x="4522619" y="4753357"/>
          <a:ext cx="5900001" cy="1557747"/>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1302749888"/>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633208168"/>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510102">
                  <a:extLst>
                    <a:ext uri="{9D8B030D-6E8A-4147-A177-3AD203B41FA5}">
                      <a16:colId xmlns:a16="http://schemas.microsoft.com/office/drawing/2014/main" val="3426948370"/>
                    </a:ext>
                  </a:extLst>
                </a:gridCol>
                <a:gridCol w="464557">
                  <a:extLst>
                    <a:ext uri="{9D8B030D-6E8A-4147-A177-3AD203B41FA5}">
                      <a16:colId xmlns:a16="http://schemas.microsoft.com/office/drawing/2014/main" val="163114456"/>
                    </a:ext>
                  </a:extLst>
                </a:gridCol>
                <a:gridCol w="464557">
                  <a:extLst>
                    <a:ext uri="{9D8B030D-6E8A-4147-A177-3AD203B41FA5}">
                      <a16:colId xmlns:a16="http://schemas.microsoft.com/office/drawing/2014/main" val="3411928298"/>
                    </a:ext>
                  </a:extLst>
                </a:gridCol>
                <a:gridCol w="352407">
                  <a:extLst>
                    <a:ext uri="{9D8B030D-6E8A-4147-A177-3AD203B41FA5}">
                      <a16:colId xmlns:a16="http://schemas.microsoft.com/office/drawing/2014/main" val="2063777739"/>
                    </a:ext>
                  </a:extLst>
                </a:gridCol>
                <a:gridCol w="343949">
                  <a:extLst>
                    <a:ext uri="{9D8B030D-6E8A-4147-A177-3AD203B41FA5}">
                      <a16:colId xmlns:a16="http://schemas.microsoft.com/office/drawing/2014/main" val="2308309093"/>
                    </a:ext>
                  </a:extLst>
                </a:gridCol>
                <a:gridCol w="348143">
                  <a:extLst>
                    <a:ext uri="{9D8B030D-6E8A-4147-A177-3AD203B41FA5}">
                      <a16:colId xmlns:a16="http://schemas.microsoft.com/office/drawing/2014/main" val="270836076"/>
                    </a:ext>
                  </a:extLst>
                </a:gridCol>
                <a:gridCol w="355674">
                  <a:extLst>
                    <a:ext uri="{9D8B030D-6E8A-4147-A177-3AD203B41FA5}">
                      <a16:colId xmlns:a16="http://schemas.microsoft.com/office/drawing/2014/main" val="1622143063"/>
                    </a:ext>
                  </a:extLst>
                </a:gridCol>
              </a:tblGrid>
              <a:tr h="14761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B</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D</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G</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H</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I</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J</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L</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Att</a:t>
                      </a:r>
                      <a:r>
                        <a:rPr lang="en-US" sz="1100" u="none" strike="noStrike">
                          <a:solidFill>
                            <a:schemeClr val="bg1"/>
                          </a:solidFill>
                          <a:effectLst/>
                        </a:rPr>
                        <a:t> 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Number</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Add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err="1">
                          <a:effectLst/>
                        </a:rPr>
                        <a:t>efjgklk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a:solidFill>
                            <a:srgbClr val="000000"/>
                          </a:solidFill>
                          <a:effectLst/>
                          <a:latin typeface="Calibri" panose="020F0502020204030204" pitchFamily="34" charset="0"/>
                        </a:rPr>
                        <a:t>#%$GG</a:t>
                      </a: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bl>
          </a:graphicData>
        </a:graphic>
      </p:graphicFrame>
      <p:sp>
        <p:nvSpPr>
          <p:cNvPr id="12" name="TextBox 11">
            <a:extLst>
              <a:ext uri="{FF2B5EF4-FFF2-40B4-BE49-F238E27FC236}">
                <a16:creationId xmlns:a16="http://schemas.microsoft.com/office/drawing/2014/main" id="{EDE7474A-EE5C-0693-903B-DE26CFD7A072}"/>
              </a:ext>
            </a:extLst>
          </p:cNvPr>
          <p:cNvSpPr txBox="1"/>
          <p:nvPr/>
        </p:nvSpPr>
        <p:spPr>
          <a:xfrm>
            <a:off x="4250440" y="2103655"/>
            <a:ext cx="1888847" cy="276999"/>
          </a:xfrm>
          <a:prstGeom prst="rect">
            <a:avLst/>
          </a:prstGeom>
          <a:solidFill>
            <a:schemeClr val="accent3">
              <a:lumMod val="60000"/>
              <a:lumOff val="40000"/>
            </a:schemeClr>
          </a:solidFill>
        </p:spPr>
        <p:txBody>
          <a:bodyPr wrap="square" rtlCol="0">
            <a:spAutoFit/>
          </a:bodyPr>
          <a:lstStyle/>
          <a:p>
            <a:r>
              <a:rPr lang="en-US" sz="1200" b="1"/>
              <a:t>Customer Profile Table</a:t>
            </a:r>
          </a:p>
        </p:txBody>
      </p:sp>
      <p:sp>
        <p:nvSpPr>
          <p:cNvPr id="13" name="TextBox 12">
            <a:extLst>
              <a:ext uri="{FF2B5EF4-FFF2-40B4-BE49-F238E27FC236}">
                <a16:creationId xmlns:a16="http://schemas.microsoft.com/office/drawing/2014/main" id="{B7AFD71C-390D-80BC-9203-D87DD0E5A25D}"/>
              </a:ext>
            </a:extLst>
          </p:cNvPr>
          <p:cNvSpPr txBox="1"/>
          <p:nvPr/>
        </p:nvSpPr>
        <p:spPr>
          <a:xfrm>
            <a:off x="3594026" y="1484940"/>
            <a:ext cx="1165274" cy="276999"/>
          </a:xfrm>
          <a:prstGeom prst="rect">
            <a:avLst/>
          </a:prstGeom>
          <a:solidFill>
            <a:schemeClr val="tx1"/>
          </a:solidFill>
        </p:spPr>
        <p:txBody>
          <a:bodyPr wrap="square" rtlCol="0">
            <a:spAutoFit/>
          </a:bodyPr>
          <a:lstStyle/>
          <a:p>
            <a:r>
              <a:rPr lang="en-US" sz="1200" b="1">
                <a:solidFill>
                  <a:schemeClr val="bg1"/>
                </a:solidFill>
              </a:rPr>
              <a:t>Billing Table</a:t>
            </a:r>
          </a:p>
        </p:txBody>
      </p:sp>
      <p:sp>
        <p:nvSpPr>
          <p:cNvPr id="14" name="TextBox 13">
            <a:extLst>
              <a:ext uri="{FF2B5EF4-FFF2-40B4-BE49-F238E27FC236}">
                <a16:creationId xmlns:a16="http://schemas.microsoft.com/office/drawing/2014/main" id="{28095CCA-CB53-9482-F70B-32CD0C448894}"/>
              </a:ext>
            </a:extLst>
          </p:cNvPr>
          <p:cNvSpPr txBox="1"/>
          <p:nvPr/>
        </p:nvSpPr>
        <p:spPr>
          <a:xfrm>
            <a:off x="3898826" y="1793644"/>
            <a:ext cx="1573538" cy="276999"/>
          </a:xfrm>
          <a:prstGeom prst="rect">
            <a:avLst/>
          </a:prstGeom>
          <a:solidFill>
            <a:srgbClr val="FFFF00"/>
          </a:solidFill>
        </p:spPr>
        <p:txBody>
          <a:bodyPr wrap="square" rtlCol="0">
            <a:spAutoFit/>
          </a:bodyPr>
          <a:lstStyle/>
          <a:p>
            <a:r>
              <a:rPr lang="en-US" sz="1200" b="1"/>
              <a:t>Call Center Table</a:t>
            </a:r>
          </a:p>
        </p:txBody>
      </p:sp>
      <p:sp>
        <p:nvSpPr>
          <p:cNvPr id="15" name="TextBox 14">
            <a:extLst>
              <a:ext uri="{FF2B5EF4-FFF2-40B4-BE49-F238E27FC236}">
                <a16:creationId xmlns:a16="http://schemas.microsoft.com/office/drawing/2014/main" id="{B698364A-8DBA-6F09-BD80-EF483FDE4997}"/>
              </a:ext>
            </a:extLst>
          </p:cNvPr>
          <p:cNvSpPr txBox="1"/>
          <p:nvPr/>
        </p:nvSpPr>
        <p:spPr>
          <a:xfrm>
            <a:off x="4596947" y="2412359"/>
            <a:ext cx="1542341" cy="276999"/>
          </a:xfrm>
          <a:prstGeom prst="rect">
            <a:avLst/>
          </a:prstGeom>
          <a:solidFill>
            <a:srgbClr val="F3753F"/>
          </a:solidFill>
        </p:spPr>
        <p:txBody>
          <a:bodyPr wrap="square" rtlCol="0">
            <a:spAutoFit/>
          </a:bodyPr>
          <a:lstStyle/>
          <a:p>
            <a:r>
              <a:rPr lang="en-US" sz="1200" b="1">
                <a:solidFill>
                  <a:schemeClr val="bg1"/>
                </a:solidFill>
              </a:rPr>
              <a:t>Web Activity Table</a:t>
            </a:r>
          </a:p>
        </p:txBody>
      </p:sp>
      <p:cxnSp>
        <p:nvCxnSpPr>
          <p:cNvPr id="16" name="Connector: Elbow 15">
            <a:extLst>
              <a:ext uri="{FF2B5EF4-FFF2-40B4-BE49-F238E27FC236}">
                <a16:creationId xmlns:a16="http://schemas.microsoft.com/office/drawing/2014/main" id="{A0513BF0-0DFF-1CD2-828B-9591DF591AC3}"/>
              </a:ext>
            </a:extLst>
          </p:cNvPr>
          <p:cNvCxnSpPr>
            <a:cxnSpLocks/>
            <a:stCxn id="7" idx="1"/>
            <a:endCxn id="11" idx="1"/>
          </p:cNvCxnSpPr>
          <p:nvPr/>
        </p:nvCxnSpPr>
        <p:spPr>
          <a:xfrm rot="10800000" flipH="1" flipV="1">
            <a:off x="3594025" y="2239276"/>
            <a:ext cx="928593" cy="3292953"/>
          </a:xfrm>
          <a:prstGeom prst="bentConnector3">
            <a:avLst>
              <a:gd name="adj1" fmla="val -24618"/>
            </a:avLst>
          </a:prstGeom>
          <a:ln w="76200">
            <a:solidFill>
              <a:schemeClr val="accent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7" name="Connector: Elbow 16">
            <a:extLst>
              <a:ext uri="{FF2B5EF4-FFF2-40B4-BE49-F238E27FC236}">
                <a16:creationId xmlns:a16="http://schemas.microsoft.com/office/drawing/2014/main" id="{7A7A0C34-8B1B-BEA6-C03E-FA9AC32A334F}"/>
              </a:ext>
            </a:extLst>
          </p:cNvPr>
          <p:cNvCxnSpPr>
            <a:cxnSpLocks/>
            <a:stCxn id="8" idx="1"/>
            <a:endCxn id="11" idx="1"/>
          </p:cNvCxnSpPr>
          <p:nvPr/>
        </p:nvCxnSpPr>
        <p:spPr>
          <a:xfrm rot="10800000" flipH="1" flipV="1">
            <a:off x="3898825" y="2544076"/>
            <a:ext cx="623793" cy="2988153"/>
          </a:xfrm>
          <a:prstGeom prst="bentConnector3">
            <a:avLst>
              <a:gd name="adj1" fmla="val -366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8" name="Connector: Elbow 17">
            <a:extLst>
              <a:ext uri="{FF2B5EF4-FFF2-40B4-BE49-F238E27FC236}">
                <a16:creationId xmlns:a16="http://schemas.microsoft.com/office/drawing/2014/main" id="{2FD5F49B-B62D-8C26-B2D0-E38A87A7A8DD}"/>
              </a:ext>
            </a:extLst>
          </p:cNvPr>
          <p:cNvCxnSpPr>
            <a:cxnSpLocks/>
            <a:stCxn id="9" idx="1"/>
            <a:endCxn id="11" idx="1"/>
          </p:cNvCxnSpPr>
          <p:nvPr/>
        </p:nvCxnSpPr>
        <p:spPr>
          <a:xfrm rot="10800000" flipH="1" flipV="1">
            <a:off x="4247887" y="2854770"/>
            <a:ext cx="274732" cy="2677459"/>
          </a:xfrm>
          <a:prstGeom prst="bentConnector3">
            <a:avLst>
              <a:gd name="adj1" fmla="val -83208"/>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9" name="Connector: Elbow 18">
            <a:extLst>
              <a:ext uri="{FF2B5EF4-FFF2-40B4-BE49-F238E27FC236}">
                <a16:creationId xmlns:a16="http://schemas.microsoft.com/office/drawing/2014/main" id="{B0C3E070-0639-2CCE-49E4-8D9CAE0F320B}"/>
              </a:ext>
            </a:extLst>
          </p:cNvPr>
          <p:cNvCxnSpPr>
            <a:cxnSpLocks/>
            <a:stCxn id="10" idx="1"/>
            <a:endCxn id="11" idx="1"/>
          </p:cNvCxnSpPr>
          <p:nvPr/>
        </p:nvCxnSpPr>
        <p:spPr>
          <a:xfrm rot="10800000" flipV="1">
            <a:off x="4522619" y="3180844"/>
            <a:ext cx="74330" cy="2351386"/>
          </a:xfrm>
          <a:prstGeom prst="bentConnector3">
            <a:avLst>
              <a:gd name="adj1" fmla="val 4075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20" name="Table 19">
            <a:extLst>
              <a:ext uri="{FF2B5EF4-FFF2-40B4-BE49-F238E27FC236}">
                <a16:creationId xmlns:a16="http://schemas.microsoft.com/office/drawing/2014/main" id="{D559F0EC-4524-B8B1-C597-52CC48857E85}"/>
              </a:ext>
            </a:extLst>
          </p:cNvPr>
          <p:cNvGraphicFramePr>
            <a:graphicFrameLocks noGrp="1"/>
          </p:cNvGraphicFramePr>
          <p:nvPr/>
        </p:nvGraphicFramePr>
        <p:xfrm>
          <a:off x="7907182" y="995987"/>
          <a:ext cx="2687712" cy="2942411"/>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303356">
                  <a:extLst>
                    <a:ext uri="{9D8B030D-6E8A-4147-A177-3AD203B41FA5}">
                      <a16:colId xmlns:a16="http://schemas.microsoft.com/office/drawing/2014/main" val="2308309093"/>
                    </a:ext>
                  </a:extLst>
                </a:gridCol>
                <a:gridCol w="343948">
                  <a:extLst>
                    <a:ext uri="{9D8B030D-6E8A-4147-A177-3AD203B41FA5}">
                      <a16:colId xmlns:a16="http://schemas.microsoft.com/office/drawing/2014/main" val="1622143063"/>
                    </a:ext>
                  </a:extLst>
                </a:gridCol>
              </a:tblGrid>
              <a:tr h="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r"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err="1">
                          <a:solidFill>
                            <a:srgbClr val="000000"/>
                          </a:solidFill>
                          <a:effectLst/>
                          <a:latin typeface="Calibri" panose="020F0502020204030204" pitchFamily="34" charset="0"/>
                        </a:rPr>
                        <a:t>Att</a:t>
                      </a:r>
                      <a:r>
                        <a:rPr lang="en-US" sz="1100" b="0" i="0" u="none" strike="noStrike">
                          <a:solidFill>
                            <a:srgbClr val="000000"/>
                          </a:solidFill>
                          <a:effectLst/>
                          <a:latin typeface="Calibri" panose="020F0502020204030204" pitchFamily="34" charset="0"/>
                        </a:rPr>
                        <a:t> 31</a:t>
                      </a:r>
                    </a:p>
                  </a:txBody>
                  <a:tcPr marL="5443" marR="5443" marT="5443" marB="0" anchor="b">
                    <a:solidFill>
                      <a:srgbClr val="00B05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REV</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b="0" i="0" u="none" strike="noStrike">
                          <a:solidFill>
                            <a:srgbClr val="000000"/>
                          </a:solidFill>
                          <a:effectLst/>
                          <a:latin typeface="Calibri" panose="020F0502020204030204" pitchFamily="34" charset="0"/>
                        </a:rPr>
                        <a:t>2223</a:t>
                      </a:r>
                    </a:p>
                  </a:txBody>
                  <a:tcPr marL="5443" marR="5443" marT="5443" marB="0" anchor="b">
                    <a:solidFill>
                      <a:srgbClr val="F3753F"/>
                    </a:solidFill>
                  </a:tcPr>
                </a:tc>
                <a:extLst>
                  <a:ext uri="{0D108BD9-81ED-4DB2-BD59-A6C34878D82A}">
                    <a16:rowId xmlns:a16="http://schemas.microsoft.com/office/drawing/2014/main" val="36326849"/>
                  </a:ext>
                </a:extLst>
              </a:tr>
              <a:tr h="147610">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878189123"/>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64661824"/>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485219761"/>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46020071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333905949"/>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441657272"/>
                  </a:ext>
                </a:extLst>
              </a:tr>
              <a:tr h="147610">
                <a:tc>
                  <a:txBody>
                    <a:bodyPr/>
                    <a:lstStyle/>
                    <a:p>
                      <a:pPr algn="r" fontAlgn="b"/>
                      <a:r>
                        <a:rPr lang="en-US" sz="1100" b="0" i="0" u="none" strike="noStrike">
                          <a:solidFill>
                            <a:schemeClr val="bg1"/>
                          </a:solidFill>
                          <a:effectLst/>
                          <a:latin typeface="Calibri" panose="020F0502020204030204" pitchFamily="34" charset="0"/>
                        </a:rPr>
                        <a:t>2345</a:t>
                      </a:r>
                    </a:p>
                  </a:txBody>
                  <a:tcPr marL="5443" marR="5443" marT="5443" marB="0" anchor="b">
                    <a:solidFill>
                      <a:schemeClr val="tx1"/>
                    </a:solidFill>
                  </a:tcPr>
                </a:tc>
                <a:tc>
                  <a:txBody>
                    <a:bodyPr/>
                    <a:lstStyle/>
                    <a:p>
                      <a:pPr algn="l" fontAlgn="b"/>
                      <a:r>
                        <a:rPr lang="en-US" sz="1100" b="0" i="0" u="none" strike="noStrike" err="1">
                          <a:solidFill>
                            <a:srgbClr val="000000"/>
                          </a:solidFill>
                          <a:effectLst/>
                          <a:latin typeface="Calibri" panose="020F0502020204030204" pitchFamily="34" charset="0"/>
                        </a:rPr>
                        <a:t>Fjlkd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err="1">
                          <a:solidFill>
                            <a:srgbClr val="000000"/>
                          </a:solidFill>
                          <a:effectLst/>
                          <a:latin typeface="Calibri" panose="020F0502020204030204" pitchFamily="34" charset="0"/>
                        </a:rPr>
                        <a:t>Jlkjf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b="0" i="0" u="none" strike="noStrike" err="1">
                          <a:solidFill>
                            <a:srgbClr val="000000"/>
                          </a:solidFill>
                          <a:effectLst/>
                          <a:latin typeface="Calibri" panose="020F0502020204030204" pitchFamily="34" charset="0"/>
                        </a:rPr>
                        <a:t>Fjfjf</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b="0" i="0" u="none" strike="noStrike">
                          <a:solidFill>
                            <a:srgbClr val="000000"/>
                          </a:solidFill>
                          <a:effectLst/>
                          <a:latin typeface="Calibri" panose="020F0502020204030204" pitchFamily="34" charset="0"/>
                        </a:rPr>
                        <a:t>345</a:t>
                      </a:r>
                    </a:p>
                  </a:txBody>
                  <a:tcPr marL="5443" marR="5443" marT="5443" marB="0" anchor="b">
                    <a:solidFill>
                      <a:srgbClr val="F3753F"/>
                    </a:solidFill>
                  </a:tcPr>
                </a:tc>
                <a:tc>
                  <a:txBody>
                    <a:bodyPr/>
                    <a:lstStyle/>
                    <a:p>
                      <a:pPr algn="r" fontAlgn="b"/>
                      <a:r>
                        <a:rPr lang="en-US" sz="1100" b="0" i="0" u="none" strike="noStrike">
                          <a:solidFill>
                            <a:srgbClr val="000000"/>
                          </a:solidFill>
                          <a:effectLst/>
                          <a:latin typeface="Calibri" panose="020F0502020204030204" pitchFamily="34" charset="0"/>
                        </a:rPr>
                        <a:t>0123</a:t>
                      </a:r>
                    </a:p>
                  </a:txBody>
                  <a:tcPr marL="5443" marR="5443" marT="5443" marB="0" anchor="b">
                    <a:solidFill>
                      <a:srgbClr val="F3753F"/>
                    </a:solidFill>
                  </a:tcPr>
                </a:tc>
                <a:extLst>
                  <a:ext uri="{0D108BD9-81ED-4DB2-BD59-A6C34878D82A}">
                    <a16:rowId xmlns:a16="http://schemas.microsoft.com/office/drawing/2014/main" val="1675769657"/>
                  </a:ext>
                </a:extLst>
              </a:tr>
            </a:tbl>
          </a:graphicData>
        </a:graphic>
      </p:graphicFrame>
      <p:sp>
        <p:nvSpPr>
          <p:cNvPr id="21" name="Right Arrow 3">
            <a:extLst>
              <a:ext uri="{FF2B5EF4-FFF2-40B4-BE49-F238E27FC236}">
                <a16:creationId xmlns:a16="http://schemas.microsoft.com/office/drawing/2014/main" id="{C782FBB1-58BC-B210-6185-C0D85594C0CF}"/>
              </a:ext>
            </a:extLst>
          </p:cNvPr>
          <p:cNvSpPr/>
          <p:nvPr/>
        </p:nvSpPr>
        <p:spPr>
          <a:xfrm rot="16200000">
            <a:off x="8791567" y="4294442"/>
            <a:ext cx="828683" cy="300942"/>
          </a:xfrm>
          <a:prstGeom prst="rightArrow">
            <a:avLst/>
          </a:prstGeom>
          <a:solidFill>
            <a:schemeClr val="accent1"/>
          </a:solidFill>
          <a:ln w="9525">
            <a:solidFill>
              <a:schemeClr val="tx1"/>
            </a:solidFill>
            <a:miter lim="800000"/>
            <a:headEnd/>
            <a:tailEnd/>
          </a:ln>
          <a:effectLst/>
        </p:spPr>
        <p:txBody>
          <a:bodyPr wrap="square" tIns="121920" bIns="121920" rtlCol="0" anchor="t">
            <a:prstTxWarp prst="textNoShape">
              <a:avLst/>
            </a:prstTxWarp>
            <a:noAutofit/>
          </a:bodyPr>
          <a:lstStyle/>
          <a:p>
            <a:pPr algn="ctr"/>
            <a:endParaRPr lang="en-US" sz="2400" kern="0" err="1">
              <a:solidFill>
                <a:prstClr val="white"/>
              </a:solidFill>
            </a:endParaRPr>
          </a:p>
        </p:txBody>
      </p:sp>
      <p:sp>
        <p:nvSpPr>
          <p:cNvPr id="23" name="TextBox 22">
            <a:extLst>
              <a:ext uri="{FF2B5EF4-FFF2-40B4-BE49-F238E27FC236}">
                <a16:creationId xmlns:a16="http://schemas.microsoft.com/office/drawing/2014/main" id="{AACB311F-7A01-4DA1-8460-0E1459CA7E91}"/>
              </a:ext>
            </a:extLst>
          </p:cNvPr>
          <p:cNvSpPr txBox="1"/>
          <p:nvPr/>
        </p:nvSpPr>
        <p:spPr>
          <a:xfrm>
            <a:off x="8409839" y="580569"/>
            <a:ext cx="2185056" cy="369332"/>
          </a:xfrm>
          <a:prstGeom prst="rect">
            <a:avLst/>
          </a:prstGeom>
          <a:noFill/>
        </p:spPr>
        <p:txBody>
          <a:bodyPr wrap="square" rtlCol="0">
            <a:spAutoFit/>
          </a:bodyPr>
          <a:lstStyle/>
          <a:p>
            <a:r>
              <a:rPr lang="en-US"/>
              <a:t>Modeling Ready ADS</a:t>
            </a:r>
          </a:p>
        </p:txBody>
      </p:sp>
    </p:spTree>
    <p:extLst>
      <p:ext uri="{BB962C8B-B14F-4D97-AF65-F5344CB8AC3E}">
        <p14:creationId xmlns:p14="http://schemas.microsoft.com/office/powerpoint/2010/main" val="2975928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9760BFB-EE74-4BDF-8C19-118AB2728962}"/>
              </a:ext>
            </a:extLst>
          </p:cNvPr>
          <p:cNvSpPr/>
          <p:nvPr/>
        </p:nvSpPr>
        <p:spPr>
          <a:xfrm>
            <a:off x="553288" y="1676643"/>
            <a:ext cx="2917078" cy="4767115"/>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2">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600"/>
              </a:spcAft>
              <a:buChar char="•"/>
            </a:pPr>
            <a:r>
              <a:rPr lang="en-US" sz="2000" kern="1200"/>
              <a:t>Select algorithms</a:t>
            </a:r>
          </a:p>
          <a:p>
            <a:pPr marL="114300" lvl="1" indent="-114300" algn="l" defTabSz="622300">
              <a:lnSpc>
                <a:spcPct val="90000"/>
              </a:lnSpc>
              <a:spcBef>
                <a:spcPct val="0"/>
              </a:spcBef>
              <a:spcAft>
                <a:spcPts val="600"/>
              </a:spcAft>
              <a:buChar char="•"/>
            </a:pPr>
            <a:r>
              <a:rPr lang="en-US" sz="2000" kern="1200">
                <a:solidFill>
                  <a:srgbClr val="7030A0"/>
                </a:solidFill>
              </a:rPr>
              <a:t>Define model metrics</a:t>
            </a:r>
          </a:p>
          <a:p>
            <a:pPr marL="114300" lvl="1" indent="-114300" algn="l" defTabSz="622300">
              <a:lnSpc>
                <a:spcPct val="90000"/>
              </a:lnSpc>
              <a:spcBef>
                <a:spcPct val="0"/>
              </a:spcBef>
              <a:spcAft>
                <a:spcPts val="600"/>
              </a:spcAft>
              <a:buChar char="•"/>
            </a:pPr>
            <a:r>
              <a:rPr lang="en-US" sz="2000" kern="1200"/>
              <a:t>Optimize hyper-parameters</a:t>
            </a:r>
          </a:p>
          <a:p>
            <a:pPr marL="114300" lvl="1" indent="-114300" algn="l" defTabSz="622300">
              <a:lnSpc>
                <a:spcPct val="90000"/>
              </a:lnSpc>
              <a:spcBef>
                <a:spcPct val="0"/>
              </a:spcBef>
              <a:spcAft>
                <a:spcPts val="600"/>
              </a:spcAft>
              <a:buChar char="•"/>
            </a:pPr>
            <a:r>
              <a:rPr lang="en-US" sz="2000" kern="1200">
                <a:solidFill>
                  <a:srgbClr val="7030A0"/>
                </a:solidFill>
              </a:rPr>
              <a:t>Create cross-validation training &amp; testing sets</a:t>
            </a:r>
          </a:p>
          <a:p>
            <a:pPr marL="114300" lvl="1" indent="-114300" algn="l" defTabSz="622300">
              <a:lnSpc>
                <a:spcPct val="90000"/>
              </a:lnSpc>
              <a:spcBef>
                <a:spcPct val="0"/>
              </a:spcBef>
              <a:spcAft>
                <a:spcPts val="600"/>
              </a:spcAft>
              <a:buChar char="•"/>
            </a:pPr>
            <a:r>
              <a:rPr lang="en-US" sz="2000" kern="1200"/>
              <a:t>Run &amp; Validate models</a:t>
            </a:r>
          </a:p>
          <a:p>
            <a:pPr marL="114300" lvl="1" indent="-114300" algn="l" defTabSz="622300">
              <a:lnSpc>
                <a:spcPct val="90000"/>
              </a:lnSpc>
              <a:spcBef>
                <a:spcPct val="0"/>
              </a:spcBef>
              <a:spcAft>
                <a:spcPts val="600"/>
              </a:spcAft>
              <a:buChar char="•"/>
            </a:pPr>
            <a:r>
              <a:rPr lang="en-US" sz="2000" kern="1200">
                <a:solidFill>
                  <a:srgbClr val="7030A0"/>
                </a:solidFill>
              </a:rPr>
              <a:t>Select best performing model set</a:t>
            </a:r>
          </a:p>
          <a:p>
            <a:pPr marL="114300" lvl="1" indent="-114300" algn="l" defTabSz="622300">
              <a:lnSpc>
                <a:spcPct val="90000"/>
              </a:lnSpc>
              <a:spcBef>
                <a:spcPct val="0"/>
              </a:spcBef>
              <a:spcAft>
                <a:spcPts val="600"/>
              </a:spcAft>
              <a:buChar char="•"/>
            </a:pPr>
            <a:r>
              <a:rPr lang="en-US" sz="2000" kern="1200"/>
              <a:t>Interpret Model output (e.g., LIME, SHAP)</a:t>
            </a:r>
          </a:p>
          <a:p>
            <a:pPr marL="114300" lvl="1" indent="-114300" algn="l" defTabSz="622300">
              <a:lnSpc>
                <a:spcPct val="90000"/>
              </a:lnSpc>
              <a:spcBef>
                <a:spcPct val="0"/>
              </a:spcBef>
              <a:spcAft>
                <a:spcPts val="600"/>
              </a:spcAft>
              <a:buChar char="•"/>
            </a:pPr>
            <a:r>
              <a:rPr lang="en-US" sz="2000" kern="1200">
                <a:solidFill>
                  <a:srgbClr val="7030A0"/>
                </a:solidFill>
              </a:rPr>
              <a:t>Iterate to improve performance</a:t>
            </a:r>
          </a:p>
        </p:txBody>
      </p:sp>
      <p:graphicFrame>
        <p:nvGraphicFramePr>
          <p:cNvPr id="7" name="Diagram 6">
            <a:extLst>
              <a:ext uri="{FF2B5EF4-FFF2-40B4-BE49-F238E27FC236}">
                <a16:creationId xmlns:a16="http://schemas.microsoft.com/office/drawing/2014/main" id="{1F75963F-EB9A-436B-9F29-90119E98489A}"/>
              </a:ext>
            </a:extLst>
          </p:cNvPr>
          <p:cNvGraphicFramePr/>
          <p:nvPr>
            <p:extLst>
              <p:ext uri="{D42A27DB-BD31-4B8C-83A1-F6EECF244321}">
                <p14:modId xmlns:p14="http://schemas.microsoft.com/office/powerpoint/2010/main" val="3931688875"/>
              </p:ext>
            </p:extLst>
          </p:nvPr>
        </p:nvGraphicFramePr>
        <p:xfrm>
          <a:off x="3430961" y="1121470"/>
          <a:ext cx="857287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A6FE2D28-2399-5F9D-2D0D-393C97234A84}"/>
              </a:ext>
            </a:extLst>
          </p:cNvPr>
          <p:cNvSpPr>
            <a:spLocks noGrp="1"/>
          </p:cNvSpPr>
          <p:nvPr>
            <p:ph type="title"/>
          </p:nvPr>
        </p:nvSpPr>
        <p:spPr>
          <a:xfrm>
            <a:off x="553192" y="560438"/>
            <a:ext cx="5883004" cy="626523"/>
          </a:xfrm>
        </p:spPr>
        <p:txBody>
          <a:bodyPr>
            <a:normAutofit/>
          </a:bodyPr>
          <a:lstStyle/>
          <a:p>
            <a:r>
              <a:rPr lang="en-US" sz="3200">
                <a:solidFill>
                  <a:schemeClr val="tx1"/>
                </a:solidFill>
              </a:rPr>
              <a:t>4. Build the Model</a:t>
            </a:r>
          </a:p>
        </p:txBody>
      </p:sp>
    </p:spTree>
    <p:extLst>
      <p:ext uri="{BB962C8B-B14F-4D97-AF65-F5344CB8AC3E}">
        <p14:creationId xmlns:p14="http://schemas.microsoft.com/office/powerpoint/2010/main" val="131812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574903" y="604661"/>
            <a:ext cx="11029616" cy="569319"/>
          </a:xfrm>
        </p:spPr>
        <p:txBody>
          <a:bodyPr>
            <a:noAutofit/>
          </a:bodyPr>
          <a:lstStyle/>
          <a:p>
            <a:r>
              <a:rPr lang="en-US" sz="3200"/>
              <a:t>5. Deploy into Production</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26</a:t>
            </a:fld>
            <a:endParaRPr lang="en-US"/>
          </a:p>
        </p:txBody>
      </p:sp>
      <p:sp>
        <p:nvSpPr>
          <p:cNvPr id="6" name="Freeform: Shape 5">
            <a:extLst>
              <a:ext uri="{FF2B5EF4-FFF2-40B4-BE49-F238E27FC236}">
                <a16:creationId xmlns:a16="http://schemas.microsoft.com/office/drawing/2014/main" id="{1B9C740E-5B38-DC98-B3BF-273DBDF15BF6}"/>
              </a:ext>
            </a:extLst>
          </p:cNvPr>
          <p:cNvSpPr/>
          <p:nvPr/>
        </p:nvSpPr>
        <p:spPr>
          <a:xfrm>
            <a:off x="587480" y="1731281"/>
            <a:ext cx="3158204" cy="4611600"/>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olidFill>
            <a:schemeClr val="accent1">
              <a:lumMod val="20000"/>
              <a:lumOff val="80000"/>
              <a:alpha val="90000"/>
            </a:schemeClr>
          </a:solidFill>
          <a:ln>
            <a:solidFill>
              <a:schemeClr val="accent1">
                <a:lumMod val="20000"/>
                <a:lumOff val="80000"/>
              </a:schemeClr>
            </a:solidFill>
          </a:ln>
          <a:scene3d>
            <a:camera prst="orthographicFront"/>
            <a:lightRig rig="flat" dir="t"/>
          </a:scene3d>
          <a:sp3d extrusionH="12700" prstMaterial="plastic">
            <a:bevelT w="50800" h="50800"/>
          </a:sp3d>
        </p:spPr>
        <p:style>
          <a:lnRef idx="1">
            <a:scrgbClr r="0" g="0" b="0"/>
          </a:lnRef>
          <a:fillRef idx="1">
            <a:scrgbClr r="0" g="0" b="0"/>
          </a:fillRef>
          <a:effectRef idx="2">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kern="1200" dirty="0"/>
              <a:t>Define requirements</a:t>
            </a:r>
          </a:p>
          <a:p>
            <a:pPr marL="114300" lvl="1" indent="-114300" algn="l" defTabSz="622300">
              <a:lnSpc>
                <a:spcPct val="90000"/>
              </a:lnSpc>
              <a:spcBef>
                <a:spcPct val="0"/>
              </a:spcBef>
              <a:spcAft>
                <a:spcPct val="15000"/>
              </a:spcAft>
              <a:buChar char="•"/>
            </a:pPr>
            <a:r>
              <a:rPr lang="en-US" kern="1200" dirty="0">
                <a:solidFill>
                  <a:srgbClr val="7030A0"/>
                </a:solidFill>
              </a:rPr>
              <a:t>ID business process, tools, &amp; org changes</a:t>
            </a:r>
          </a:p>
          <a:p>
            <a:pPr marL="114300" lvl="1" indent="-114300" algn="l" defTabSz="622300">
              <a:lnSpc>
                <a:spcPct val="90000"/>
              </a:lnSpc>
              <a:spcBef>
                <a:spcPct val="0"/>
              </a:spcBef>
              <a:spcAft>
                <a:spcPct val="15000"/>
              </a:spcAft>
              <a:buChar char="•"/>
            </a:pPr>
            <a:r>
              <a:rPr lang="en-US" kern="1200" dirty="0"/>
              <a:t>Determine deployment approach:</a:t>
            </a:r>
          </a:p>
          <a:p>
            <a:pPr marL="228600" lvl="2" indent="-114300" algn="l" defTabSz="622300">
              <a:lnSpc>
                <a:spcPct val="90000"/>
              </a:lnSpc>
              <a:spcBef>
                <a:spcPct val="0"/>
              </a:spcBef>
              <a:spcAft>
                <a:spcPct val="15000"/>
              </a:spcAft>
              <a:buChar char="•"/>
            </a:pPr>
            <a:r>
              <a:rPr lang="en-US" kern="1200" dirty="0"/>
              <a:t>Batch Table</a:t>
            </a:r>
          </a:p>
          <a:p>
            <a:pPr marL="228600" lvl="2" indent="-114300" algn="l" defTabSz="622300">
              <a:lnSpc>
                <a:spcPct val="90000"/>
              </a:lnSpc>
              <a:spcBef>
                <a:spcPct val="0"/>
              </a:spcBef>
              <a:spcAft>
                <a:spcPct val="15000"/>
              </a:spcAft>
              <a:buChar char="•"/>
            </a:pPr>
            <a:r>
              <a:rPr lang="en-US" dirty="0"/>
              <a:t>REST API Endpoint</a:t>
            </a:r>
            <a:endParaRPr lang="en-US" kern="1200" dirty="0"/>
          </a:p>
          <a:p>
            <a:pPr marL="228600" lvl="2" indent="-114300" algn="l" defTabSz="622300">
              <a:lnSpc>
                <a:spcPct val="90000"/>
              </a:lnSpc>
              <a:spcBef>
                <a:spcPct val="0"/>
              </a:spcBef>
              <a:spcAft>
                <a:spcPct val="15000"/>
              </a:spcAft>
              <a:buChar char="•"/>
            </a:pPr>
            <a:r>
              <a:rPr lang="en-US" kern="1200" dirty="0"/>
              <a:t>Container</a:t>
            </a:r>
          </a:p>
          <a:p>
            <a:pPr marL="228600" lvl="2" indent="-114300" algn="l" defTabSz="622300">
              <a:lnSpc>
                <a:spcPct val="90000"/>
              </a:lnSpc>
              <a:spcBef>
                <a:spcPct val="0"/>
              </a:spcBef>
              <a:spcAft>
                <a:spcPct val="15000"/>
              </a:spcAft>
              <a:buChar char="•"/>
            </a:pPr>
            <a:r>
              <a:rPr lang="en-US" kern="1200" dirty="0"/>
              <a:t>Pickle File, PMML, ONYX</a:t>
            </a:r>
          </a:p>
          <a:p>
            <a:pPr marL="228600" lvl="2" indent="-114300" algn="l" defTabSz="622300">
              <a:lnSpc>
                <a:spcPct val="90000"/>
              </a:lnSpc>
              <a:spcBef>
                <a:spcPct val="0"/>
              </a:spcBef>
              <a:spcAft>
                <a:spcPct val="15000"/>
              </a:spcAft>
              <a:buChar char="•"/>
            </a:pPr>
            <a:r>
              <a:rPr lang="en-US" kern="1200" dirty="0"/>
              <a:t>Web Service</a:t>
            </a:r>
          </a:p>
          <a:p>
            <a:pPr marL="228600" lvl="2" indent="-114300" algn="l" defTabSz="622300">
              <a:lnSpc>
                <a:spcPct val="90000"/>
              </a:lnSpc>
              <a:spcBef>
                <a:spcPct val="0"/>
              </a:spcBef>
              <a:spcAft>
                <a:spcPct val="15000"/>
              </a:spcAft>
              <a:buChar char="•"/>
            </a:pPr>
            <a:r>
              <a:rPr lang="en-US" kern="1200" dirty="0"/>
              <a:t>Stand alone application</a:t>
            </a:r>
          </a:p>
          <a:p>
            <a:pPr marL="114300" lvl="1" indent="-114300" algn="l" defTabSz="622300">
              <a:lnSpc>
                <a:spcPct val="90000"/>
              </a:lnSpc>
              <a:spcBef>
                <a:spcPct val="0"/>
              </a:spcBef>
              <a:spcAft>
                <a:spcPct val="15000"/>
              </a:spcAft>
              <a:buChar char="•"/>
            </a:pPr>
            <a:r>
              <a:rPr lang="en-US" kern="1200" dirty="0">
                <a:solidFill>
                  <a:srgbClr val="7030A0"/>
                </a:solidFill>
              </a:rPr>
              <a:t>Develop app S/W</a:t>
            </a:r>
          </a:p>
          <a:p>
            <a:pPr marL="114300" lvl="1" indent="-114300" algn="l" defTabSz="622300">
              <a:lnSpc>
                <a:spcPct val="90000"/>
              </a:lnSpc>
              <a:spcBef>
                <a:spcPct val="0"/>
              </a:spcBef>
              <a:spcAft>
                <a:spcPct val="15000"/>
              </a:spcAft>
              <a:buChar char="•"/>
            </a:pPr>
            <a:r>
              <a:rPr lang="en-US" kern="1200" dirty="0"/>
              <a:t>Integrate with other systems</a:t>
            </a:r>
          </a:p>
          <a:p>
            <a:pPr marL="114300" lvl="1" indent="-114300" algn="l" defTabSz="622300">
              <a:lnSpc>
                <a:spcPct val="90000"/>
              </a:lnSpc>
              <a:spcBef>
                <a:spcPct val="0"/>
              </a:spcBef>
              <a:spcAft>
                <a:spcPct val="15000"/>
              </a:spcAft>
              <a:buChar char="•"/>
            </a:pPr>
            <a:r>
              <a:rPr lang="en-US" kern="1200" dirty="0">
                <a:solidFill>
                  <a:srgbClr val="7030A0"/>
                </a:solidFill>
              </a:rPr>
              <a:t>Prototype</a:t>
            </a:r>
          </a:p>
          <a:p>
            <a:pPr marL="114300" lvl="1" indent="-114300" algn="l" defTabSz="622300">
              <a:lnSpc>
                <a:spcPct val="90000"/>
              </a:lnSpc>
              <a:spcBef>
                <a:spcPct val="0"/>
              </a:spcBef>
              <a:spcAft>
                <a:spcPct val="15000"/>
              </a:spcAft>
              <a:buChar char="•"/>
            </a:pPr>
            <a:r>
              <a:rPr lang="en-US" kern="1200" dirty="0"/>
              <a:t>Pilot</a:t>
            </a:r>
          </a:p>
          <a:p>
            <a:pPr marL="114300" lvl="1" indent="-114300" algn="l" defTabSz="622300">
              <a:lnSpc>
                <a:spcPct val="90000"/>
              </a:lnSpc>
              <a:spcBef>
                <a:spcPct val="0"/>
              </a:spcBef>
              <a:spcAft>
                <a:spcPct val="15000"/>
              </a:spcAft>
              <a:buChar char="•"/>
            </a:pPr>
            <a:r>
              <a:rPr lang="en-US" kern="1200" dirty="0">
                <a:solidFill>
                  <a:srgbClr val="7030A0"/>
                </a:solidFill>
              </a:rPr>
              <a:t>Full scale implementation</a:t>
            </a:r>
          </a:p>
        </p:txBody>
      </p:sp>
      <p:sp>
        <p:nvSpPr>
          <p:cNvPr id="8" name="Freeform: Shape 7">
            <a:extLst>
              <a:ext uri="{FF2B5EF4-FFF2-40B4-BE49-F238E27FC236}">
                <a16:creationId xmlns:a16="http://schemas.microsoft.com/office/drawing/2014/main" id="{2AE00871-21E4-066C-2D53-C260E5C63DC7}"/>
              </a:ext>
            </a:extLst>
          </p:cNvPr>
          <p:cNvSpPr/>
          <p:nvPr/>
        </p:nvSpPr>
        <p:spPr>
          <a:xfrm>
            <a:off x="587481" y="1271475"/>
            <a:ext cx="3128842" cy="403200"/>
          </a:xfrm>
          <a:custGeom>
            <a:avLst/>
            <a:gdLst>
              <a:gd name="connsiteX0" fmla="*/ 0 w 1369902"/>
              <a:gd name="connsiteY0" fmla="*/ 0 h 403200"/>
              <a:gd name="connsiteX1" fmla="*/ 1369902 w 1369902"/>
              <a:gd name="connsiteY1" fmla="*/ 0 h 403200"/>
              <a:gd name="connsiteX2" fmla="*/ 1369902 w 1369902"/>
              <a:gd name="connsiteY2" fmla="*/ 403200 h 403200"/>
              <a:gd name="connsiteX3" fmla="*/ 0 w 1369902"/>
              <a:gd name="connsiteY3" fmla="*/ 403200 h 403200"/>
              <a:gd name="connsiteX4" fmla="*/ 0 w 1369902"/>
              <a:gd name="connsiteY4" fmla="*/ 0 h 4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03200">
                <a:moveTo>
                  <a:pt x="0" y="0"/>
                </a:moveTo>
                <a:lnTo>
                  <a:pt x="1369902" y="0"/>
                </a:lnTo>
                <a:lnTo>
                  <a:pt x="1369902" y="403200"/>
                </a:lnTo>
                <a:lnTo>
                  <a:pt x="0" y="403200"/>
                </a:lnTo>
                <a:lnTo>
                  <a:pt x="0" y="0"/>
                </a:lnTo>
                <a:close/>
              </a:path>
            </a:pathLst>
          </a:custGeom>
          <a:solidFill>
            <a:schemeClr val="accent1"/>
          </a:solidFill>
          <a:ln>
            <a:solidFill>
              <a:schemeClr val="accent1"/>
            </a:solidFill>
          </a:ln>
          <a:scene3d>
            <a:camera prst="orthographicFront"/>
            <a:lightRig rig="flat" dir="t"/>
          </a:scene3d>
          <a:sp3d prstMaterial="plastic">
            <a:bevelT w="120900" h="88900"/>
            <a:bevelB w="88900" h="31750" prst="angle"/>
          </a:sp3d>
        </p:spPr>
        <p:style>
          <a:lnRef idx="1">
            <a:scrgbClr r="0" g="0" b="0"/>
          </a:lnRef>
          <a:fillRef idx="3">
            <a:scrgbClr r="0" g="0" b="0"/>
          </a:fillRef>
          <a:effectRef idx="2">
            <a:schemeClr val="accent6">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kern="1200"/>
              <a:t>Deploy</a:t>
            </a:r>
          </a:p>
        </p:txBody>
      </p:sp>
      <p:sp>
        <p:nvSpPr>
          <p:cNvPr id="9" name="TextBox 8">
            <a:extLst>
              <a:ext uri="{FF2B5EF4-FFF2-40B4-BE49-F238E27FC236}">
                <a16:creationId xmlns:a16="http://schemas.microsoft.com/office/drawing/2014/main" id="{1D563E83-52E4-3651-4CB7-7E0639CD91D9}"/>
              </a:ext>
            </a:extLst>
          </p:cNvPr>
          <p:cNvSpPr txBox="1"/>
          <p:nvPr/>
        </p:nvSpPr>
        <p:spPr>
          <a:xfrm>
            <a:off x="9173523" y="2768761"/>
            <a:ext cx="2276796" cy="1791439"/>
          </a:xfrm>
          <a:prstGeom prst="rect">
            <a:avLst/>
          </a:prstGeom>
        </p:spPr>
        <p:txBody>
          <a:bodyPr vert="horz" wrap="square" lIns="0" tIns="0" rIns="0" bIns="0" rtlCol="0" anchor="t" anchorCtr="0">
            <a:noAutofit/>
          </a:bodyPr>
          <a:lstStyle/>
          <a:p>
            <a:pPr algn="ctr"/>
            <a:r>
              <a:rPr lang="en-US" sz="2133">
                <a:solidFill>
                  <a:schemeClr val="bg1"/>
                </a:solidFill>
              </a:rPr>
              <a:t>Lost Opportunity</a:t>
            </a:r>
          </a:p>
          <a:p>
            <a:pPr algn="ctr"/>
            <a:r>
              <a:rPr lang="en-US" sz="1867">
                <a:solidFill>
                  <a:schemeClr val="bg1"/>
                </a:solidFill>
              </a:rPr>
              <a:t>$$$ lost in opportunity cost for Analytics that are delayed reaching production</a:t>
            </a:r>
          </a:p>
        </p:txBody>
      </p:sp>
      <p:pic>
        <p:nvPicPr>
          <p:cNvPr id="14" name="Picture 13">
            <a:extLst>
              <a:ext uri="{FF2B5EF4-FFF2-40B4-BE49-F238E27FC236}">
                <a16:creationId xmlns:a16="http://schemas.microsoft.com/office/drawing/2014/main" id="{76183AD8-84BB-7DFA-8CCB-B1CEDA71DBED}"/>
              </a:ext>
            </a:extLst>
          </p:cNvPr>
          <p:cNvPicPr>
            <a:picLocks noChangeAspect="1"/>
          </p:cNvPicPr>
          <p:nvPr/>
        </p:nvPicPr>
        <p:blipFill>
          <a:blip r:embed="rId3"/>
          <a:stretch>
            <a:fillRect/>
          </a:stretch>
        </p:blipFill>
        <p:spPr>
          <a:xfrm>
            <a:off x="7302284" y="829209"/>
            <a:ext cx="4402591" cy="5513672"/>
          </a:xfrm>
          <a:prstGeom prst="rect">
            <a:avLst/>
          </a:prstGeom>
        </p:spPr>
      </p:pic>
      <p:sp>
        <p:nvSpPr>
          <p:cNvPr id="15" name="Arrow: Right 14">
            <a:extLst>
              <a:ext uri="{FF2B5EF4-FFF2-40B4-BE49-F238E27FC236}">
                <a16:creationId xmlns:a16="http://schemas.microsoft.com/office/drawing/2014/main" id="{5E541B9A-88B2-4D4C-81D0-E7361CD16AC2}"/>
              </a:ext>
            </a:extLst>
          </p:cNvPr>
          <p:cNvSpPr/>
          <p:nvPr/>
        </p:nvSpPr>
        <p:spPr>
          <a:xfrm>
            <a:off x="4139648" y="3120887"/>
            <a:ext cx="3158204" cy="9640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D4B86FB-DBBF-AFDC-BC1D-46FE98D60F25}"/>
              </a:ext>
            </a:extLst>
          </p:cNvPr>
          <p:cNvSpPr txBox="1"/>
          <p:nvPr/>
        </p:nvSpPr>
        <p:spPr>
          <a:xfrm>
            <a:off x="4889717" y="2663831"/>
            <a:ext cx="1494954" cy="646331"/>
          </a:xfrm>
          <a:prstGeom prst="rect">
            <a:avLst/>
          </a:prstGeom>
          <a:noFill/>
        </p:spPr>
        <p:txBody>
          <a:bodyPr wrap="square" rtlCol="0">
            <a:spAutoFit/>
          </a:bodyPr>
          <a:lstStyle/>
          <a:p>
            <a:pPr algn="ctr"/>
            <a:r>
              <a:rPr lang="en-US"/>
              <a:t>Deployment Patterns</a:t>
            </a:r>
          </a:p>
        </p:txBody>
      </p:sp>
    </p:spTree>
    <p:extLst>
      <p:ext uri="{BB962C8B-B14F-4D97-AF65-F5344CB8AC3E}">
        <p14:creationId xmlns:p14="http://schemas.microsoft.com/office/powerpoint/2010/main" val="393705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3989E-96AE-45B4-8C3E-067E04FDAE41}"/>
              </a:ext>
            </a:extLst>
          </p:cNvPr>
          <p:cNvSpPr>
            <a:spLocks noGrp="1"/>
          </p:cNvSpPr>
          <p:nvPr>
            <p:ph type="title"/>
          </p:nvPr>
        </p:nvSpPr>
        <p:spPr>
          <a:xfrm>
            <a:off x="587482" y="670684"/>
            <a:ext cx="10515600" cy="597285"/>
          </a:xfrm>
        </p:spPr>
        <p:txBody>
          <a:bodyPr>
            <a:normAutofit fontScale="90000"/>
          </a:bodyPr>
          <a:lstStyle/>
          <a:p>
            <a:r>
              <a:rPr lang="en-US" sz="3600"/>
              <a:t>6. Manage and Measure Models in Production</a:t>
            </a:r>
          </a:p>
        </p:txBody>
      </p:sp>
      <p:sp>
        <p:nvSpPr>
          <p:cNvPr id="7" name="Freeform: Shape 6">
            <a:extLst>
              <a:ext uri="{FF2B5EF4-FFF2-40B4-BE49-F238E27FC236}">
                <a16:creationId xmlns:a16="http://schemas.microsoft.com/office/drawing/2014/main" id="{4A2E927E-4943-4960-9CFF-5C7D69BCC61E}"/>
              </a:ext>
            </a:extLst>
          </p:cNvPr>
          <p:cNvSpPr/>
          <p:nvPr/>
        </p:nvSpPr>
        <p:spPr>
          <a:xfrm>
            <a:off x="587482" y="1357029"/>
            <a:ext cx="2520728" cy="403200"/>
          </a:xfrm>
          <a:custGeom>
            <a:avLst/>
            <a:gdLst>
              <a:gd name="connsiteX0" fmla="*/ 0 w 1369902"/>
              <a:gd name="connsiteY0" fmla="*/ 0 h 403200"/>
              <a:gd name="connsiteX1" fmla="*/ 1369902 w 1369902"/>
              <a:gd name="connsiteY1" fmla="*/ 0 h 403200"/>
              <a:gd name="connsiteX2" fmla="*/ 1369902 w 1369902"/>
              <a:gd name="connsiteY2" fmla="*/ 403200 h 403200"/>
              <a:gd name="connsiteX3" fmla="*/ 0 w 1369902"/>
              <a:gd name="connsiteY3" fmla="*/ 403200 h 403200"/>
              <a:gd name="connsiteX4" fmla="*/ 0 w 1369902"/>
              <a:gd name="connsiteY4" fmla="*/ 0 h 40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03200">
                <a:moveTo>
                  <a:pt x="0" y="0"/>
                </a:moveTo>
                <a:lnTo>
                  <a:pt x="1369902" y="0"/>
                </a:lnTo>
                <a:lnTo>
                  <a:pt x="1369902" y="403200"/>
                </a:lnTo>
                <a:lnTo>
                  <a:pt x="0" y="403200"/>
                </a:lnTo>
                <a:lnTo>
                  <a:pt x="0" y="0"/>
                </a:lnTo>
                <a:close/>
              </a:path>
            </a:pathLst>
          </a:custGeom>
          <a:solidFill>
            <a:srgbClr val="7030A0"/>
          </a:solidFill>
          <a:ln>
            <a:solidFill>
              <a:srgbClr val="7030A0"/>
            </a:solidFill>
          </a:ln>
          <a:scene3d>
            <a:camera prst="orthographicFront"/>
            <a:lightRig rig="flat" dir="t"/>
          </a:scene3d>
          <a:sp3d prstMaterial="plastic">
            <a:bevelT w="120900" h="88900"/>
            <a:bevelB w="88900" h="31750" prst="angle"/>
          </a:sp3d>
        </p:spPr>
        <p:style>
          <a:lnRef idx="1">
            <a:scrgbClr r="0" g="0" b="0"/>
          </a:lnRef>
          <a:fillRef idx="3">
            <a:scrgbClr r="0" g="0" b="0"/>
          </a:fillRef>
          <a:effectRef idx="2">
            <a:schemeClr val="accent2">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2000" kern="1200"/>
              <a:t>Manage</a:t>
            </a:r>
          </a:p>
        </p:txBody>
      </p:sp>
      <p:sp>
        <p:nvSpPr>
          <p:cNvPr id="8" name="Freeform: Shape 7">
            <a:extLst>
              <a:ext uri="{FF2B5EF4-FFF2-40B4-BE49-F238E27FC236}">
                <a16:creationId xmlns:a16="http://schemas.microsoft.com/office/drawing/2014/main" id="{9EB79BCD-CC33-4C52-AC6F-A3C3A32E7142}"/>
              </a:ext>
            </a:extLst>
          </p:cNvPr>
          <p:cNvSpPr/>
          <p:nvPr/>
        </p:nvSpPr>
        <p:spPr>
          <a:xfrm>
            <a:off x="591866" y="1760228"/>
            <a:ext cx="2520728" cy="4774749"/>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olidFill>
            <a:schemeClr val="accent2">
              <a:lumMod val="20000"/>
              <a:lumOff val="80000"/>
              <a:alpha val="90000"/>
            </a:schemeClr>
          </a:solidFill>
          <a:scene3d>
            <a:camera prst="orthographicFront"/>
            <a:lightRig rig="flat" dir="t"/>
          </a:scene3d>
          <a:sp3d extrusionH="12700" prstMaterial="plastic">
            <a:bevelT w="50800" h="50800"/>
          </a:sp3d>
        </p:spPr>
        <p:style>
          <a:lnRef idx="1">
            <a:schemeClr val="accent2">
              <a:tint val="40000"/>
              <a:alpha val="90000"/>
              <a:hueOff val="0"/>
              <a:satOff val="0"/>
              <a:lumOff val="0"/>
              <a:alphaOff val="0"/>
            </a:schemeClr>
          </a:lnRef>
          <a:fillRef idx="1">
            <a:scrgbClr r="0" g="0" b="0"/>
          </a:fillRef>
          <a:effectRef idx="2">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ts val="600"/>
              </a:spcAft>
              <a:buChar char="•"/>
            </a:pPr>
            <a:r>
              <a:rPr lang="en-US" sz="2000" kern="1200"/>
              <a:t>Version Control</a:t>
            </a:r>
          </a:p>
          <a:p>
            <a:pPr marL="114300" lvl="1" indent="-114300" algn="l" defTabSz="622300">
              <a:lnSpc>
                <a:spcPct val="90000"/>
              </a:lnSpc>
              <a:spcBef>
                <a:spcPct val="0"/>
              </a:spcBef>
              <a:spcAft>
                <a:spcPts val="600"/>
              </a:spcAft>
              <a:buChar char="•"/>
            </a:pPr>
            <a:r>
              <a:rPr lang="en-US" sz="2000" kern="1200">
                <a:solidFill>
                  <a:srgbClr val="7030A0"/>
                </a:solidFill>
              </a:rPr>
              <a:t>Collect data about all model performance</a:t>
            </a:r>
          </a:p>
          <a:p>
            <a:pPr marL="114300" lvl="1" indent="-114300" algn="l" defTabSz="622300">
              <a:lnSpc>
                <a:spcPct val="90000"/>
              </a:lnSpc>
              <a:spcBef>
                <a:spcPct val="0"/>
              </a:spcBef>
              <a:spcAft>
                <a:spcPts val="600"/>
              </a:spcAft>
              <a:buChar char="•"/>
            </a:pPr>
            <a:r>
              <a:rPr lang="en-US" sz="2000"/>
              <a:t>Store</a:t>
            </a:r>
            <a:r>
              <a:rPr lang="en-US" sz="2000" kern="1200"/>
              <a:t> model code</a:t>
            </a:r>
          </a:p>
          <a:p>
            <a:pPr marL="114300" lvl="1" indent="-114300" algn="l" defTabSz="622300">
              <a:lnSpc>
                <a:spcPct val="90000"/>
              </a:lnSpc>
              <a:spcBef>
                <a:spcPct val="0"/>
              </a:spcBef>
              <a:spcAft>
                <a:spcPts val="600"/>
              </a:spcAft>
              <a:buChar char="•"/>
            </a:pPr>
            <a:r>
              <a:rPr lang="en-US" sz="2000" kern="1200">
                <a:solidFill>
                  <a:srgbClr val="7030A0"/>
                </a:solidFill>
              </a:rPr>
              <a:t>Track training and testing sets</a:t>
            </a:r>
          </a:p>
          <a:p>
            <a:pPr marL="114300" lvl="1" indent="-114300" algn="l" defTabSz="622300">
              <a:lnSpc>
                <a:spcPct val="90000"/>
              </a:lnSpc>
              <a:spcBef>
                <a:spcPct val="0"/>
              </a:spcBef>
              <a:spcAft>
                <a:spcPts val="600"/>
              </a:spcAft>
              <a:buChar char="•"/>
            </a:pPr>
            <a:r>
              <a:rPr lang="en-US" sz="2000" kern="1200"/>
              <a:t>Track all model experiments</a:t>
            </a:r>
          </a:p>
          <a:p>
            <a:pPr marL="114300" lvl="1" indent="-114300" algn="l" defTabSz="622300">
              <a:lnSpc>
                <a:spcPct val="90000"/>
              </a:lnSpc>
              <a:spcBef>
                <a:spcPct val="0"/>
              </a:spcBef>
              <a:spcAft>
                <a:spcPts val="600"/>
              </a:spcAft>
              <a:buChar char="•"/>
            </a:pPr>
            <a:r>
              <a:rPr lang="en-US" sz="2000" kern="1200">
                <a:solidFill>
                  <a:srgbClr val="7030A0"/>
                </a:solidFill>
              </a:rPr>
              <a:t>Trigger retraining when models drift</a:t>
            </a:r>
          </a:p>
          <a:p>
            <a:pPr marL="114300" lvl="1" indent="-114300" algn="l" defTabSz="622300">
              <a:lnSpc>
                <a:spcPct val="90000"/>
              </a:lnSpc>
              <a:spcBef>
                <a:spcPct val="0"/>
              </a:spcBef>
              <a:spcAft>
                <a:spcPts val="600"/>
              </a:spcAft>
              <a:buChar char="•"/>
            </a:pPr>
            <a:r>
              <a:rPr lang="en-US" sz="2000" kern="1200"/>
              <a:t>Run A/B testing</a:t>
            </a:r>
          </a:p>
          <a:p>
            <a:pPr marL="114300" lvl="1" indent="-114300" algn="l" defTabSz="622300">
              <a:lnSpc>
                <a:spcPct val="90000"/>
              </a:lnSpc>
              <a:spcBef>
                <a:spcPct val="0"/>
              </a:spcBef>
              <a:spcAft>
                <a:spcPts val="600"/>
              </a:spcAft>
              <a:buChar char="•"/>
            </a:pPr>
            <a:r>
              <a:rPr lang="en-US" sz="2000" kern="1200">
                <a:solidFill>
                  <a:srgbClr val="7030A0"/>
                </a:solidFill>
              </a:rPr>
              <a:t>Evaluate model outputs against business goals</a:t>
            </a:r>
          </a:p>
        </p:txBody>
      </p:sp>
      <p:grpSp>
        <p:nvGrpSpPr>
          <p:cNvPr id="40" name="Group 39">
            <a:extLst>
              <a:ext uri="{FF2B5EF4-FFF2-40B4-BE49-F238E27FC236}">
                <a16:creationId xmlns:a16="http://schemas.microsoft.com/office/drawing/2014/main" id="{F355A1DF-5A62-ED30-95EB-4E8D0190011E}"/>
              </a:ext>
            </a:extLst>
          </p:cNvPr>
          <p:cNvGrpSpPr/>
          <p:nvPr/>
        </p:nvGrpSpPr>
        <p:grpSpPr>
          <a:xfrm>
            <a:off x="7085617" y="1521363"/>
            <a:ext cx="4258257" cy="2211507"/>
            <a:chOff x="5798500" y="1844385"/>
            <a:chExt cx="4258257" cy="2211507"/>
          </a:xfrm>
        </p:grpSpPr>
        <p:sp>
          <p:nvSpPr>
            <p:cNvPr id="6" name="Rounded Rectangle 69">
              <a:extLst>
                <a:ext uri="{FF2B5EF4-FFF2-40B4-BE49-F238E27FC236}">
                  <a16:creationId xmlns:a16="http://schemas.microsoft.com/office/drawing/2014/main" id="{32A9DE07-24AE-4023-9704-7022EE23BCAC}"/>
                </a:ext>
              </a:extLst>
            </p:cNvPr>
            <p:cNvSpPr/>
            <p:nvPr/>
          </p:nvSpPr>
          <p:spPr>
            <a:xfrm>
              <a:off x="7258250" y="1844386"/>
              <a:ext cx="1318441" cy="2211506"/>
            </a:xfrm>
            <a:prstGeom prst="roundRect">
              <a:avLst/>
            </a:prstGeom>
            <a:solidFill>
              <a:srgbClr val="FFC000"/>
            </a:solidFill>
            <a:ln w="3175">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50">
                <a:latin typeface="+mj-lt"/>
              </a:endParaRPr>
            </a:p>
          </p:txBody>
        </p:sp>
        <p:sp>
          <p:nvSpPr>
            <p:cNvPr id="9" name="Rounded Rectangle 75">
              <a:extLst>
                <a:ext uri="{FF2B5EF4-FFF2-40B4-BE49-F238E27FC236}">
                  <a16:creationId xmlns:a16="http://schemas.microsoft.com/office/drawing/2014/main" id="{BC69EBE0-70F8-4B75-A76E-7C1FE07DD66D}"/>
                </a:ext>
              </a:extLst>
            </p:cNvPr>
            <p:cNvSpPr/>
            <p:nvPr/>
          </p:nvSpPr>
          <p:spPr>
            <a:xfrm>
              <a:off x="8738316" y="1844385"/>
              <a:ext cx="1318441" cy="2211506"/>
            </a:xfrm>
            <a:prstGeom prst="roundRect">
              <a:avLst/>
            </a:prstGeom>
            <a:ln w="3175">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50">
                <a:latin typeface="+mj-lt"/>
              </a:endParaRPr>
            </a:p>
          </p:txBody>
        </p:sp>
        <p:sp>
          <p:nvSpPr>
            <p:cNvPr id="14" name="Rounded Rectangle 65">
              <a:extLst>
                <a:ext uri="{FF2B5EF4-FFF2-40B4-BE49-F238E27FC236}">
                  <a16:creationId xmlns:a16="http://schemas.microsoft.com/office/drawing/2014/main" id="{6FAEAD02-B843-4FAF-AD7B-FB9E439A2FFC}"/>
                </a:ext>
              </a:extLst>
            </p:cNvPr>
            <p:cNvSpPr/>
            <p:nvPr/>
          </p:nvSpPr>
          <p:spPr>
            <a:xfrm>
              <a:off x="5798500" y="1844385"/>
              <a:ext cx="1297736" cy="2211506"/>
            </a:xfrm>
            <a:prstGeom prst="roundRect">
              <a:avLst/>
            </a:prstGeom>
            <a:ln w="3175">
              <a:solidFill>
                <a:schemeClr val="bg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050">
                <a:latin typeface="+mj-lt"/>
              </a:endParaRPr>
            </a:p>
          </p:txBody>
        </p:sp>
        <p:sp>
          <p:nvSpPr>
            <p:cNvPr id="15" name="Rounded Rectangle 3">
              <a:extLst>
                <a:ext uri="{FF2B5EF4-FFF2-40B4-BE49-F238E27FC236}">
                  <a16:creationId xmlns:a16="http://schemas.microsoft.com/office/drawing/2014/main" id="{B186169D-7525-4317-A9FF-7D048E8EBBB5}"/>
                </a:ext>
              </a:extLst>
            </p:cNvPr>
            <p:cNvSpPr/>
            <p:nvPr/>
          </p:nvSpPr>
          <p:spPr>
            <a:xfrm>
              <a:off x="5894091" y="2967444"/>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Model Scoring Metadata</a:t>
              </a:r>
            </a:p>
          </p:txBody>
        </p:sp>
        <p:sp>
          <p:nvSpPr>
            <p:cNvPr id="16" name="Rounded Rectangle 21">
              <a:extLst>
                <a:ext uri="{FF2B5EF4-FFF2-40B4-BE49-F238E27FC236}">
                  <a16:creationId xmlns:a16="http://schemas.microsoft.com/office/drawing/2014/main" id="{5D659419-CB0E-4005-8675-E66A7323DAE8}"/>
                </a:ext>
              </a:extLst>
            </p:cNvPr>
            <p:cNvSpPr/>
            <p:nvPr/>
          </p:nvSpPr>
          <p:spPr>
            <a:xfrm>
              <a:off x="5894091" y="2487814"/>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Model Metadata</a:t>
              </a:r>
            </a:p>
          </p:txBody>
        </p:sp>
        <p:sp>
          <p:nvSpPr>
            <p:cNvPr id="17" name="Rounded Rectangle 26">
              <a:extLst>
                <a:ext uri="{FF2B5EF4-FFF2-40B4-BE49-F238E27FC236}">
                  <a16:creationId xmlns:a16="http://schemas.microsoft.com/office/drawing/2014/main" id="{2DBF13B6-F0F4-4FD4-BAF3-EB2DA577432B}"/>
                </a:ext>
              </a:extLst>
            </p:cNvPr>
            <p:cNvSpPr/>
            <p:nvPr/>
          </p:nvSpPr>
          <p:spPr>
            <a:xfrm>
              <a:off x="7362957" y="2967444"/>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Automated Testing</a:t>
              </a:r>
            </a:p>
          </p:txBody>
        </p:sp>
        <p:sp>
          <p:nvSpPr>
            <p:cNvPr id="18" name="Rounded Rectangle 27">
              <a:extLst>
                <a:ext uri="{FF2B5EF4-FFF2-40B4-BE49-F238E27FC236}">
                  <a16:creationId xmlns:a16="http://schemas.microsoft.com/office/drawing/2014/main" id="{C3590966-37B3-4073-AFA0-C174292630FF}"/>
                </a:ext>
              </a:extLst>
            </p:cNvPr>
            <p:cNvSpPr/>
            <p:nvPr/>
          </p:nvSpPr>
          <p:spPr>
            <a:xfrm>
              <a:off x="7362957" y="3449117"/>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Release Management</a:t>
              </a:r>
            </a:p>
          </p:txBody>
        </p:sp>
        <p:sp>
          <p:nvSpPr>
            <p:cNvPr id="19" name="Rounded Rectangle 67">
              <a:extLst>
                <a:ext uri="{FF2B5EF4-FFF2-40B4-BE49-F238E27FC236}">
                  <a16:creationId xmlns:a16="http://schemas.microsoft.com/office/drawing/2014/main" id="{CAF99335-0677-42A1-B4A5-95173E62E134}"/>
                </a:ext>
              </a:extLst>
            </p:cNvPr>
            <p:cNvSpPr/>
            <p:nvPr/>
          </p:nvSpPr>
          <p:spPr>
            <a:xfrm>
              <a:off x="7362957" y="2487814"/>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Version Control</a:t>
              </a:r>
            </a:p>
          </p:txBody>
        </p:sp>
        <p:sp>
          <p:nvSpPr>
            <p:cNvPr id="20" name="Rounded Rectangle 70">
              <a:extLst>
                <a:ext uri="{FF2B5EF4-FFF2-40B4-BE49-F238E27FC236}">
                  <a16:creationId xmlns:a16="http://schemas.microsoft.com/office/drawing/2014/main" id="{009D8DD8-A5BF-4D1E-8310-2F76BB33FE68}"/>
                </a:ext>
              </a:extLst>
            </p:cNvPr>
            <p:cNvSpPr/>
            <p:nvPr/>
          </p:nvSpPr>
          <p:spPr>
            <a:xfrm>
              <a:off x="8836695" y="2478656"/>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Training</a:t>
              </a:r>
            </a:p>
          </p:txBody>
        </p:sp>
        <p:sp>
          <p:nvSpPr>
            <p:cNvPr id="21" name="Rounded Rectangle 71">
              <a:extLst>
                <a:ext uri="{FF2B5EF4-FFF2-40B4-BE49-F238E27FC236}">
                  <a16:creationId xmlns:a16="http://schemas.microsoft.com/office/drawing/2014/main" id="{B475C957-9963-423F-AA6D-9200E6FF1C29}"/>
                </a:ext>
              </a:extLst>
            </p:cNvPr>
            <p:cNvSpPr/>
            <p:nvPr/>
          </p:nvSpPr>
          <p:spPr>
            <a:xfrm>
              <a:off x="8836695" y="3441727"/>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Scoring</a:t>
              </a:r>
            </a:p>
          </p:txBody>
        </p:sp>
        <p:sp>
          <p:nvSpPr>
            <p:cNvPr id="22" name="Rounded Rectangle 73">
              <a:extLst>
                <a:ext uri="{FF2B5EF4-FFF2-40B4-BE49-F238E27FC236}">
                  <a16:creationId xmlns:a16="http://schemas.microsoft.com/office/drawing/2014/main" id="{14E3BD7B-ABD0-4BDE-A9A7-875A099F4380}"/>
                </a:ext>
              </a:extLst>
            </p:cNvPr>
            <p:cNvSpPr/>
            <p:nvPr/>
          </p:nvSpPr>
          <p:spPr>
            <a:xfrm>
              <a:off x="8836695" y="2965327"/>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Evaluation</a:t>
              </a:r>
            </a:p>
          </p:txBody>
        </p:sp>
        <p:sp>
          <p:nvSpPr>
            <p:cNvPr id="23" name="TextBox 22">
              <a:extLst>
                <a:ext uri="{FF2B5EF4-FFF2-40B4-BE49-F238E27FC236}">
                  <a16:creationId xmlns:a16="http://schemas.microsoft.com/office/drawing/2014/main" id="{8B8B95B0-EF6E-4748-B17F-7D3BC4AFE88D}"/>
                </a:ext>
              </a:extLst>
            </p:cNvPr>
            <p:cNvSpPr txBox="1"/>
            <p:nvPr/>
          </p:nvSpPr>
          <p:spPr>
            <a:xfrm>
              <a:off x="5812075" y="1942427"/>
              <a:ext cx="1289884" cy="440890"/>
            </a:xfrm>
            <a:prstGeom prst="rect">
              <a:avLst/>
            </a:prstGeom>
            <a:noFill/>
          </p:spPr>
          <p:txBody>
            <a:bodyPr wrap="square" rtlCol="0">
              <a:spAutoFit/>
            </a:bodyPr>
            <a:lstStyle/>
            <a:p>
              <a:pPr algn="ctr"/>
              <a:r>
                <a:rPr lang="en-US" sz="1400" b="1">
                  <a:solidFill>
                    <a:schemeClr val="bg1"/>
                  </a:solidFill>
                  <a:latin typeface="+mj-lt"/>
                  <a:ea typeface="Century Gothic" charset="0"/>
                  <a:cs typeface="Century Gothic" charset="0"/>
                </a:rPr>
                <a:t>Model</a:t>
              </a:r>
            </a:p>
            <a:p>
              <a:pPr algn="ctr"/>
              <a:r>
                <a:rPr lang="en-US" sz="1400" b="1">
                  <a:solidFill>
                    <a:schemeClr val="bg1"/>
                  </a:solidFill>
                  <a:latin typeface="+mj-lt"/>
                  <a:ea typeface="Century Gothic" charset="0"/>
                  <a:cs typeface="Century Gothic" charset="0"/>
                </a:rPr>
                <a:t>Repository</a:t>
              </a:r>
            </a:p>
          </p:txBody>
        </p:sp>
        <p:sp>
          <p:nvSpPr>
            <p:cNvPr id="24" name="TextBox 23">
              <a:extLst>
                <a:ext uri="{FF2B5EF4-FFF2-40B4-BE49-F238E27FC236}">
                  <a16:creationId xmlns:a16="http://schemas.microsoft.com/office/drawing/2014/main" id="{507B783A-40DE-4CDB-A141-EB021BA1509B}"/>
                </a:ext>
              </a:extLst>
            </p:cNvPr>
            <p:cNvSpPr txBox="1"/>
            <p:nvPr/>
          </p:nvSpPr>
          <p:spPr>
            <a:xfrm>
              <a:off x="7258812" y="1942426"/>
              <a:ext cx="1322366" cy="523220"/>
            </a:xfrm>
            <a:prstGeom prst="rect">
              <a:avLst/>
            </a:prstGeom>
            <a:noFill/>
          </p:spPr>
          <p:txBody>
            <a:bodyPr wrap="square" rtlCol="0">
              <a:spAutoFit/>
            </a:bodyPr>
            <a:lstStyle/>
            <a:p>
              <a:pPr algn="ctr"/>
              <a:r>
                <a:rPr lang="en-US" sz="1400" b="1">
                  <a:latin typeface="+mj-lt"/>
                  <a:ea typeface="Century Gothic" charset="0"/>
                  <a:cs typeface="Century Gothic" charset="0"/>
                </a:rPr>
                <a:t>Model</a:t>
              </a:r>
            </a:p>
            <a:p>
              <a:pPr algn="ctr"/>
              <a:r>
                <a:rPr lang="en-US" sz="1400" b="1">
                  <a:latin typeface="+mj-lt"/>
                  <a:ea typeface="Century Gothic" charset="0"/>
                  <a:cs typeface="Century Gothic" charset="0"/>
                </a:rPr>
                <a:t>Management</a:t>
              </a:r>
            </a:p>
          </p:txBody>
        </p:sp>
        <p:sp>
          <p:nvSpPr>
            <p:cNvPr id="25" name="TextBox 24">
              <a:extLst>
                <a:ext uri="{FF2B5EF4-FFF2-40B4-BE49-F238E27FC236}">
                  <a16:creationId xmlns:a16="http://schemas.microsoft.com/office/drawing/2014/main" id="{B3836505-A90D-45ED-8004-BD02025A02C0}"/>
                </a:ext>
              </a:extLst>
            </p:cNvPr>
            <p:cNvSpPr txBox="1"/>
            <p:nvPr/>
          </p:nvSpPr>
          <p:spPr>
            <a:xfrm>
              <a:off x="8748178" y="1935036"/>
              <a:ext cx="1308579" cy="440890"/>
            </a:xfrm>
            <a:prstGeom prst="rect">
              <a:avLst/>
            </a:prstGeom>
            <a:noFill/>
          </p:spPr>
          <p:txBody>
            <a:bodyPr wrap="square" rtlCol="0">
              <a:spAutoFit/>
            </a:bodyPr>
            <a:lstStyle/>
            <a:p>
              <a:pPr algn="ctr"/>
              <a:r>
                <a:rPr lang="en-US" sz="1400" b="1">
                  <a:solidFill>
                    <a:schemeClr val="bg1"/>
                  </a:solidFill>
                  <a:latin typeface="+mj-lt"/>
                  <a:ea typeface="Century Gothic" charset="0"/>
                  <a:cs typeface="Century Gothic" charset="0"/>
                </a:rPr>
                <a:t>Model</a:t>
              </a:r>
            </a:p>
            <a:p>
              <a:pPr algn="ctr"/>
              <a:r>
                <a:rPr lang="en-US" sz="1400" b="1">
                  <a:solidFill>
                    <a:schemeClr val="bg1"/>
                  </a:solidFill>
                  <a:latin typeface="+mj-lt"/>
                  <a:ea typeface="Century Gothic" charset="0"/>
                  <a:cs typeface="Century Gothic" charset="0"/>
                </a:rPr>
                <a:t>Execution</a:t>
              </a:r>
            </a:p>
          </p:txBody>
        </p:sp>
        <p:sp>
          <p:nvSpPr>
            <p:cNvPr id="32" name="Rounded Rectangle 99">
              <a:extLst>
                <a:ext uri="{FF2B5EF4-FFF2-40B4-BE49-F238E27FC236}">
                  <a16:creationId xmlns:a16="http://schemas.microsoft.com/office/drawing/2014/main" id="{BF357111-DDD0-4CEA-8F9F-49BA648D400F}"/>
                </a:ext>
              </a:extLst>
            </p:cNvPr>
            <p:cNvSpPr/>
            <p:nvPr/>
          </p:nvSpPr>
          <p:spPr>
            <a:xfrm>
              <a:off x="5894091" y="3449117"/>
              <a:ext cx="1107693" cy="405723"/>
            </a:xfrm>
            <a:prstGeom prst="roundRect">
              <a:avLst/>
            </a:prstGeom>
            <a:solidFill>
              <a:schemeClr val="bg1"/>
            </a:solidFill>
            <a:ln w="3175">
              <a:solidFill>
                <a:schemeClr val="tx1"/>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en-US" sz="1200">
                  <a:solidFill>
                    <a:schemeClr val="tx2"/>
                  </a:solidFill>
                  <a:latin typeface="+mj-lt"/>
                  <a:ea typeface="Century Gothic" charset="0"/>
                  <a:cs typeface="Century Gothic" charset="0"/>
                </a:rPr>
                <a:t>Model Store</a:t>
              </a:r>
            </a:p>
          </p:txBody>
        </p:sp>
      </p:grpSp>
      <p:grpSp>
        <p:nvGrpSpPr>
          <p:cNvPr id="41" name="Group 40">
            <a:extLst>
              <a:ext uri="{FF2B5EF4-FFF2-40B4-BE49-F238E27FC236}">
                <a16:creationId xmlns:a16="http://schemas.microsoft.com/office/drawing/2014/main" id="{2D8806D4-6258-A4F9-CE14-16D97484D5F9}"/>
              </a:ext>
            </a:extLst>
          </p:cNvPr>
          <p:cNvGrpSpPr/>
          <p:nvPr/>
        </p:nvGrpSpPr>
        <p:grpSpPr>
          <a:xfrm>
            <a:off x="7831856" y="4027613"/>
            <a:ext cx="2495103" cy="2688875"/>
            <a:chOff x="7714682" y="2893303"/>
            <a:chExt cx="2495103" cy="2688875"/>
          </a:xfrm>
        </p:grpSpPr>
        <p:pic>
          <p:nvPicPr>
            <p:cNvPr id="42" name="Picture 6" descr="Image result for lift chart">
              <a:extLst>
                <a:ext uri="{FF2B5EF4-FFF2-40B4-BE49-F238E27FC236}">
                  <a16:creationId xmlns:a16="http://schemas.microsoft.com/office/drawing/2014/main" id="{6A3F3C9F-7EDE-72C5-3388-C4D9D6FC40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4682" y="2893303"/>
              <a:ext cx="2495103" cy="2421573"/>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1736EAD6-C733-C967-EC0E-9B7100EB837C}"/>
                </a:ext>
              </a:extLst>
            </p:cNvPr>
            <p:cNvSpPr txBox="1"/>
            <p:nvPr/>
          </p:nvSpPr>
          <p:spPr>
            <a:xfrm>
              <a:off x="8352653" y="5294983"/>
              <a:ext cx="1042273" cy="287195"/>
            </a:xfrm>
            <a:prstGeom prst="rect">
              <a:avLst/>
            </a:prstGeom>
            <a:noFill/>
          </p:spPr>
          <p:txBody>
            <a:bodyPr wrap="none" rtlCol="0">
              <a:spAutoFit/>
            </a:bodyPr>
            <a:lstStyle/>
            <a:p>
              <a:pPr>
                <a:lnSpc>
                  <a:spcPct val="95000"/>
                </a:lnSpc>
                <a:spcBef>
                  <a:spcPts val="533"/>
                </a:spcBef>
              </a:pPr>
              <a:r>
                <a:rPr lang="en-US" sz="1333" b="1">
                  <a:solidFill>
                    <a:schemeClr val="tx2"/>
                  </a:solidFill>
                </a:rPr>
                <a:t>Lift Charts</a:t>
              </a:r>
            </a:p>
          </p:txBody>
        </p:sp>
      </p:grpSp>
      <p:pic>
        <p:nvPicPr>
          <p:cNvPr id="44" name="Picture 2" descr="A deep ensemble model to predict miRNA-disease association ...">
            <a:extLst>
              <a:ext uri="{FF2B5EF4-FFF2-40B4-BE49-F238E27FC236}">
                <a16:creationId xmlns:a16="http://schemas.microsoft.com/office/drawing/2014/main" id="{AEA6F1D3-5ABD-672F-97A3-9FD5632DB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037" y="4174782"/>
            <a:ext cx="2852973" cy="22365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Model performance metrics. Visual representation of the classification model metrics calculated on a per-species basis. A confusion matrix was computed for each species, and each metric was calculated in a one-vs.-all fashion. Full-size  DOI: 10.7717/peerj.5666/fig-2">
            <a:extLst>
              <a:ext uri="{FF2B5EF4-FFF2-40B4-BE49-F238E27FC236}">
                <a16:creationId xmlns:a16="http://schemas.microsoft.com/office/drawing/2014/main" id="{56241C84-1225-CCCF-F93C-B9F5B967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346"/>
          <a:stretch/>
        </p:blipFill>
        <p:spPr bwMode="auto">
          <a:xfrm>
            <a:off x="3996710" y="1558629"/>
            <a:ext cx="2779300" cy="227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71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AFBC-1833-4D26-F59E-A35828B6F9B0}"/>
              </a:ext>
            </a:extLst>
          </p:cNvPr>
          <p:cNvSpPr>
            <a:spLocks noGrp="1"/>
          </p:cNvSpPr>
          <p:nvPr>
            <p:ph type="title"/>
          </p:nvPr>
        </p:nvSpPr>
        <p:spPr/>
        <p:txBody>
          <a:bodyPr/>
          <a:lstStyle/>
          <a:p>
            <a:r>
              <a:rPr lang="en-US"/>
              <a:t>Spider chart of relative skills for key data roles</a:t>
            </a:r>
          </a:p>
        </p:txBody>
      </p:sp>
      <p:sp>
        <p:nvSpPr>
          <p:cNvPr id="4" name="Slide Number Placeholder 3">
            <a:extLst>
              <a:ext uri="{FF2B5EF4-FFF2-40B4-BE49-F238E27FC236}">
                <a16:creationId xmlns:a16="http://schemas.microsoft.com/office/drawing/2014/main" id="{E1983902-3220-78BF-E82C-C836387F25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900" b="0" i="0" u="none" strike="noStrike" kern="1200" cap="none" spc="0" normalizeH="0" baseline="0" noProof="0" smtClean="0">
                <a:ln>
                  <a:noFill/>
                </a:ln>
                <a:solidFill>
                  <a:prstClr val="black">
                    <a:lumMod val="75000"/>
                    <a:lumOff val="25000"/>
                  </a:prstClr>
                </a:solidFill>
                <a:effectLst/>
                <a:uLnTx/>
                <a:uFillTx/>
                <a:latin typeface="Franklin Gothic Book"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a:ln>
                <a:noFill/>
              </a:ln>
              <a:solidFill>
                <a:prstClr val="black">
                  <a:lumMod val="75000"/>
                  <a:lumOff val="25000"/>
                </a:prstClr>
              </a:solidFill>
              <a:effectLst/>
              <a:uLnTx/>
              <a:uFillTx/>
              <a:latin typeface="Franklin Gothic Book" panose="020B0502020104020203"/>
              <a:ea typeface="+mn-ea"/>
              <a:cs typeface="+mn-cs"/>
            </a:endParaRPr>
          </a:p>
        </p:txBody>
      </p:sp>
      <p:pic>
        <p:nvPicPr>
          <p:cNvPr id="6" name="Picture 5">
            <a:extLst>
              <a:ext uri="{FF2B5EF4-FFF2-40B4-BE49-F238E27FC236}">
                <a16:creationId xmlns:a16="http://schemas.microsoft.com/office/drawing/2014/main" id="{53B5CC48-6077-71D6-D3AF-DFDCB42E3D50}"/>
              </a:ext>
            </a:extLst>
          </p:cNvPr>
          <p:cNvPicPr>
            <a:picLocks noChangeAspect="1"/>
          </p:cNvPicPr>
          <p:nvPr/>
        </p:nvPicPr>
        <p:blipFill>
          <a:blip r:embed="rId2"/>
          <a:stretch>
            <a:fillRect/>
          </a:stretch>
        </p:blipFill>
        <p:spPr>
          <a:xfrm>
            <a:off x="1550463" y="1329743"/>
            <a:ext cx="8807903" cy="5016758"/>
          </a:xfrm>
          <a:prstGeom prst="rect">
            <a:avLst/>
          </a:prstGeom>
        </p:spPr>
      </p:pic>
      <p:sp>
        <p:nvSpPr>
          <p:cNvPr id="5" name="TextBox 4">
            <a:extLst>
              <a:ext uri="{FF2B5EF4-FFF2-40B4-BE49-F238E27FC236}">
                <a16:creationId xmlns:a16="http://schemas.microsoft.com/office/drawing/2014/main" id="{DCC12A1D-8109-5B7F-2CAD-C3E3CDAEA4EA}"/>
              </a:ext>
            </a:extLst>
          </p:cNvPr>
          <p:cNvSpPr txBox="1"/>
          <p:nvPr/>
        </p:nvSpPr>
        <p:spPr>
          <a:xfrm>
            <a:off x="590802" y="6323240"/>
            <a:ext cx="4444341" cy="276999"/>
          </a:xfrm>
          <a:prstGeom prst="rect">
            <a:avLst/>
          </a:prstGeom>
          <a:noFill/>
        </p:spPr>
        <p:txBody>
          <a:bodyPr wrap="square">
            <a:spAutoFit/>
          </a:bodyPr>
          <a:lstStyle/>
          <a:p>
            <a:r>
              <a:rPr lang="en-US" sz="1200"/>
              <a:t>From https://</a:t>
            </a:r>
            <a:r>
              <a:rPr lang="en-US" sz="1200" err="1"/>
              <a:t>www.datacaptains.com</a:t>
            </a:r>
            <a:r>
              <a:rPr lang="en-US" sz="1200"/>
              <a:t>/blog/guide-to-data-roles</a:t>
            </a:r>
          </a:p>
        </p:txBody>
      </p:sp>
    </p:spTree>
    <p:extLst>
      <p:ext uri="{BB962C8B-B14F-4D97-AF65-F5344CB8AC3E}">
        <p14:creationId xmlns:p14="http://schemas.microsoft.com/office/powerpoint/2010/main" val="831331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4EA8-697B-DC9D-471E-41E8C67BBD6B}"/>
              </a:ext>
            </a:extLst>
          </p:cNvPr>
          <p:cNvSpPr>
            <a:spLocks noGrp="1"/>
          </p:cNvSpPr>
          <p:nvPr>
            <p:ph type="title"/>
          </p:nvPr>
        </p:nvSpPr>
        <p:spPr>
          <a:xfrm>
            <a:off x="581192" y="619570"/>
            <a:ext cx="11029616" cy="550174"/>
          </a:xfrm>
        </p:spPr>
        <p:txBody>
          <a:bodyPr/>
          <a:lstStyle/>
          <a:p>
            <a:r>
              <a:rPr lang="en-US" dirty="0"/>
              <a:t>Roles on a Data Science Application Project </a:t>
            </a:r>
          </a:p>
        </p:txBody>
      </p:sp>
      <p:sp>
        <p:nvSpPr>
          <p:cNvPr id="4" name="Slide Number Placeholder 3">
            <a:extLst>
              <a:ext uri="{FF2B5EF4-FFF2-40B4-BE49-F238E27FC236}">
                <a16:creationId xmlns:a16="http://schemas.microsoft.com/office/drawing/2014/main" id="{A092667B-70EE-718A-A185-7CC161E250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900" b="0" i="0" u="none" strike="noStrike" kern="1200" cap="none" spc="0" normalizeH="0" baseline="0" noProof="0" smtClean="0">
                <a:ln>
                  <a:noFill/>
                </a:ln>
                <a:solidFill>
                  <a:prstClr val="black">
                    <a:lumMod val="75000"/>
                    <a:lumOff val="25000"/>
                  </a:prstClr>
                </a:solidFill>
                <a:effectLst/>
                <a:uLnTx/>
                <a:uFillTx/>
                <a:latin typeface="Franklin Gothic Book"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900" b="0" i="0" u="none" strike="noStrike" kern="1200" cap="none" spc="0" normalizeH="0" baseline="0" noProof="0">
              <a:ln>
                <a:noFill/>
              </a:ln>
              <a:solidFill>
                <a:prstClr val="black">
                  <a:lumMod val="75000"/>
                  <a:lumOff val="25000"/>
                </a:prstClr>
              </a:solidFill>
              <a:effectLst/>
              <a:uLnTx/>
              <a:uFillTx/>
              <a:latin typeface="Franklin Gothic Book" panose="020B0502020104020203"/>
              <a:ea typeface="+mn-ea"/>
              <a:cs typeface="+mn-cs"/>
            </a:endParaRPr>
          </a:p>
        </p:txBody>
      </p:sp>
      <p:pic>
        <p:nvPicPr>
          <p:cNvPr id="1026" name="Picture 2" descr="Generated image">
            <a:extLst>
              <a:ext uri="{FF2B5EF4-FFF2-40B4-BE49-F238E27FC236}">
                <a16:creationId xmlns:a16="http://schemas.microsoft.com/office/drawing/2014/main" id="{F9C7CBEA-45B5-8C82-67EF-5041820BB9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2814" y="1201026"/>
            <a:ext cx="7834331" cy="522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04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01DE-938D-2600-D79B-B8D9898D32E2}"/>
              </a:ext>
            </a:extLst>
          </p:cNvPr>
          <p:cNvSpPr>
            <a:spLocks noGrp="1"/>
          </p:cNvSpPr>
          <p:nvPr>
            <p:ph type="title"/>
          </p:nvPr>
        </p:nvSpPr>
        <p:spPr/>
        <p:txBody>
          <a:bodyPr/>
          <a:lstStyle/>
          <a:p>
            <a:r>
              <a:rPr lang="en-US" dirty="0"/>
              <a:t>Why Data Science?</a:t>
            </a:r>
          </a:p>
        </p:txBody>
      </p:sp>
      <p:sp>
        <p:nvSpPr>
          <p:cNvPr id="4" name="Slide Number Placeholder 3">
            <a:extLst>
              <a:ext uri="{FF2B5EF4-FFF2-40B4-BE49-F238E27FC236}">
                <a16:creationId xmlns:a16="http://schemas.microsoft.com/office/drawing/2014/main" id="{6A05DA2F-20E6-6D98-E902-741863D03E8C}"/>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5" name="Picture 4">
            <a:extLst>
              <a:ext uri="{FF2B5EF4-FFF2-40B4-BE49-F238E27FC236}">
                <a16:creationId xmlns:a16="http://schemas.microsoft.com/office/drawing/2014/main" id="{A02BA020-58EA-076E-409E-66A33CBD9ECF}"/>
              </a:ext>
            </a:extLst>
          </p:cNvPr>
          <p:cNvPicPr>
            <a:picLocks noChangeAspect="1"/>
          </p:cNvPicPr>
          <p:nvPr/>
        </p:nvPicPr>
        <p:blipFill>
          <a:blip r:embed="rId3"/>
          <a:srcRect l="11557" t="16110"/>
          <a:stretch/>
        </p:blipFill>
        <p:spPr>
          <a:xfrm>
            <a:off x="1234440" y="1523547"/>
            <a:ext cx="9446761" cy="5265492"/>
          </a:xfrm>
          <a:prstGeom prst="rect">
            <a:avLst/>
          </a:prstGeom>
        </p:spPr>
      </p:pic>
    </p:spTree>
    <p:extLst>
      <p:ext uri="{BB962C8B-B14F-4D97-AF65-F5344CB8AC3E}">
        <p14:creationId xmlns:p14="http://schemas.microsoft.com/office/powerpoint/2010/main" val="1066350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FBD820-8E15-9B11-BC40-20359E15EC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DE86F8-C8CA-1C61-EC12-BAECDFD6607C}"/>
              </a:ext>
            </a:extLst>
          </p:cNvPr>
          <p:cNvSpPr>
            <a:spLocks noGrp="1"/>
          </p:cNvSpPr>
          <p:nvPr>
            <p:ph type="title"/>
          </p:nvPr>
        </p:nvSpPr>
        <p:spPr>
          <a:xfrm>
            <a:off x="581192" y="619570"/>
            <a:ext cx="11029616" cy="550174"/>
          </a:xfrm>
        </p:spPr>
        <p:txBody>
          <a:bodyPr/>
          <a:lstStyle/>
          <a:p>
            <a:r>
              <a:rPr lang="en-US"/>
              <a:t>Extended Roles on a Data Science Application Project </a:t>
            </a:r>
          </a:p>
        </p:txBody>
      </p:sp>
      <p:graphicFrame>
        <p:nvGraphicFramePr>
          <p:cNvPr id="5" name="Table 5">
            <a:extLst>
              <a:ext uri="{FF2B5EF4-FFF2-40B4-BE49-F238E27FC236}">
                <a16:creationId xmlns:a16="http://schemas.microsoft.com/office/drawing/2014/main" id="{19703072-29F0-7C4F-5CD1-565D6C050D0E}"/>
              </a:ext>
            </a:extLst>
          </p:cNvPr>
          <p:cNvGraphicFramePr>
            <a:graphicFrameLocks noGrp="1"/>
          </p:cNvGraphicFramePr>
          <p:nvPr>
            <p:ph idx="1"/>
          </p:nvPr>
        </p:nvGraphicFramePr>
        <p:xfrm>
          <a:off x="581025" y="1268106"/>
          <a:ext cx="11087899" cy="5420360"/>
        </p:xfrm>
        <a:graphic>
          <a:graphicData uri="http://schemas.openxmlformats.org/drawingml/2006/table">
            <a:tbl>
              <a:tblPr firstRow="1" bandRow="1">
                <a:tableStyleId>{5C22544A-7EE6-4342-B048-85BDC9FD1C3A}</a:tableStyleId>
              </a:tblPr>
              <a:tblGrid>
                <a:gridCol w="1932100">
                  <a:extLst>
                    <a:ext uri="{9D8B030D-6E8A-4147-A177-3AD203B41FA5}">
                      <a16:colId xmlns:a16="http://schemas.microsoft.com/office/drawing/2014/main" val="2644694736"/>
                    </a:ext>
                  </a:extLst>
                </a:gridCol>
                <a:gridCol w="9155799">
                  <a:extLst>
                    <a:ext uri="{9D8B030D-6E8A-4147-A177-3AD203B41FA5}">
                      <a16:colId xmlns:a16="http://schemas.microsoft.com/office/drawing/2014/main" val="3242752791"/>
                    </a:ext>
                  </a:extLst>
                </a:gridCol>
              </a:tblGrid>
              <a:tr h="370840">
                <a:tc>
                  <a:txBody>
                    <a:bodyPr/>
                    <a:lstStyle/>
                    <a:p>
                      <a:r>
                        <a:rPr lang="en-US"/>
                        <a:t>Role</a:t>
                      </a:r>
                    </a:p>
                  </a:txBody>
                  <a:tcPr/>
                </a:tc>
                <a:tc>
                  <a:txBody>
                    <a:bodyPr/>
                    <a:lstStyle/>
                    <a:p>
                      <a:r>
                        <a:rPr lang="en-US"/>
                        <a:t>Description</a:t>
                      </a:r>
                    </a:p>
                  </a:txBody>
                  <a:tcPr/>
                </a:tc>
                <a:extLst>
                  <a:ext uri="{0D108BD9-81ED-4DB2-BD59-A6C34878D82A}">
                    <a16:rowId xmlns:a16="http://schemas.microsoft.com/office/drawing/2014/main" val="1411116590"/>
                  </a:ext>
                </a:extLst>
              </a:tr>
              <a:tr h="0">
                <a:tc>
                  <a:txBody>
                    <a:bodyPr/>
                    <a:lstStyle/>
                    <a:p>
                      <a:r>
                        <a:rPr lang="en-US" sz="1400"/>
                        <a:t>Data Engineer</a:t>
                      </a:r>
                    </a:p>
                  </a:txBody>
                  <a:tcPr>
                    <a:solidFill>
                      <a:srgbClr val="FFC000"/>
                    </a:solidFill>
                  </a:tcPr>
                </a:tc>
                <a:tc>
                  <a:txBody>
                    <a:bodyPr/>
                    <a:lstStyle/>
                    <a:p>
                      <a:r>
                        <a:rPr lang="en-US" sz="1400"/>
                        <a:t>Builds data pipelines, joins tables, converts data formats, prepares data for use by Data Scientists. </a:t>
                      </a:r>
                    </a:p>
                  </a:txBody>
                  <a:tcPr>
                    <a:solidFill>
                      <a:srgbClr val="FFC000"/>
                    </a:solidFill>
                  </a:tcPr>
                </a:tc>
                <a:extLst>
                  <a:ext uri="{0D108BD9-81ED-4DB2-BD59-A6C34878D82A}">
                    <a16:rowId xmlns:a16="http://schemas.microsoft.com/office/drawing/2014/main" val="591873543"/>
                  </a:ext>
                </a:extLst>
              </a:tr>
              <a:tr h="0">
                <a:tc>
                  <a:txBody>
                    <a:bodyPr/>
                    <a:lstStyle/>
                    <a:p>
                      <a:r>
                        <a:rPr lang="en-US" sz="1400"/>
                        <a:t>Data Scientist</a:t>
                      </a:r>
                    </a:p>
                  </a:txBody>
                  <a:tcPr>
                    <a:solidFill>
                      <a:srgbClr val="FFC000"/>
                    </a:solidFill>
                  </a:tcPr>
                </a:tc>
                <a:tc>
                  <a:txBody>
                    <a:bodyPr/>
                    <a:lstStyle/>
                    <a:p>
                      <a:r>
                        <a:rPr lang="en-US" sz="1400"/>
                        <a:t>Prepares data for modeling, extracts features, builds models</a:t>
                      </a:r>
                    </a:p>
                  </a:txBody>
                  <a:tcPr>
                    <a:solidFill>
                      <a:srgbClr val="FFC000"/>
                    </a:solidFill>
                  </a:tcPr>
                </a:tc>
                <a:extLst>
                  <a:ext uri="{0D108BD9-81ED-4DB2-BD59-A6C34878D82A}">
                    <a16:rowId xmlns:a16="http://schemas.microsoft.com/office/drawing/2014/main" val="3039762024"/>
                  </a:ext>
                </a:extLst>
              </a:tr>
              <a:tr h="0">
                <a:tc>
                  <a:txBody>
                    <a:bodyPr/>
                    <a:lstStyle/>
                    <a:p>
                      <a:r>
                        <a:rPr lang="en-US" sz="1400"/>
                        <a:t>Data Analyst</a:t>
                      </a:r>
                    </a:p>
                  </a:txBody>
                  <a:tcPr>
                    <a:solidFill>
                      <a:srgbClr val="FFC000"/>
                    </a:solidFill>
                  </a:tcPr>
                </a:tc>
                <a:tc>
                  <a:txBody>
                    <a:bodyPr/>
                    <a:lstStyle/>
                    <a:p>
                      <a:r>
                        <a:rPr lang="en-US" sz="1400"/>
                        <a:t>Expert in SQL, BI, Excel, Analyzing data but not necessarily a domain expert (Tableau, PowerBI most popular tools)</a:t>
                      </a:r>
                    </a:p>
                  </a:txBody>
                  <a:tcPr>
                    <a:solidFill>
                      <a:srgbClr val="FFC000"/>
                    </a:solidFill>
                  </a:tcPr>
                </a:tc>
                <a:extLst>
                  <a:ext uri="{0D108BD9-81ED-4DB2-BD59-A6C34878D82A}">
                    <a16:rowId xmlns:a16="http://schemas.microsoft.com/office/drawing/2014/main" val="3505568661"/>
                  </a:ext>
                </a:extLst>
              </a:tr>
              <a:tr h="0">
                <a:tc>
                  <a:txBody>
                    <a:bodyPr/>
                    <a:lstStyle/>
                    <a:p>
                      <a:r>
                        <a:rPr lang="en-US" sz="1400"/>
                        <a:t>AI/ML Engineer</a:t>
                      </a:r>
                    </a:p>
                  </a:txBody>
                  <a:tcPr>
                    <a:solidFill>
                      <a:srgbClr val="FFC000"/>
                    </a:solidFill>
                  </a:tcPr>
                </a:tc>
                <a:tc>
                  <a:txBody>
                    <a:bodyPr/>
                    <a:lstStyle/>
                    <a:p>
                      <a:r>
                        <a:rPr lang="en-US" sz="1400"/>
                        <a:t>Builds ML pipeline, integrate enterprise systems, monitor &amp; manage models, skilled software engineer &amp; data scientist</a:t>
                      </a:r>
                    </a:p>
                  </a:txBody>
                  <a:tcPr>
                    <a:solidFill>
                      <a:srgbClr val="FFC000"/>
                    </a:solidFill>
                  </a:tcPr>
                </a:tc>
                <a:extLst>
                  <a:ext uri="{0D108BD9-81ED-4DB2-BD59-A6C34878D82A}">
                    <a16:rowId xmlns:a16="http://schemas.microsoft.com/office/drawing/2014/main" val="2889599161"/>
                  </a:ext>
                </a:extLst>
              </a:tr>
              <a:tr h="0">
                <a:tc>
                  <a:txBody>
                    <a:bodyPr/>
                    <a:lstStyle/>
                    <a:p>
                      <a:r>
                        <a:rPr lang="en-US" sz="1400"/>
                        <a:t>Enterprise Architect</a:t>
                      </a:r>
                    </a:p>
                  </a:txBody>
                  <a:tcPr/>
                </a:tc>
                <a:tc>
                  <a:txBody>
                    <a:bodyPr/>
                    <a:lstStyle/>
                    <a:p>
                      <a:r>
                        <a:rPr lang="en-US" sz="1400"/>
                        <a:t>Integrates DS applications into enterprise system (e.g., microservices, API gateway, event brokers, etc.) </a:t>
                      </a:r>
                    </a:p>
                  </a:txBody>
                  <a:tcPr/>
                </a:tc>
                <a:extLst>
                  <a:ext uri="{0D108BD9-81ED-4DB2-BD59-A6C34878D82A}">
                    <a16:rowId xmlns:a16="http://schemas.microsoft.com/office/drawing/2014/main" val="1525534773"/>
                  </a:ext>
                </a:extLst>
              </a:tr>
              <a:tr h="0">
                <a:tc>
                  <a:txBody>
                    <a:bodyPr/>
                    <a:lstStyle/>
                    <a:p>
                      <a:r>
                        <a:rPr lang="en-US" sz="1400"/>
                        <a:t>Data Architect</a:t>
                      </a:r>
                    </a:p>
                  </a:txBody>
                  <a:tcPr/>
                </a:tc>
                <a:tc>
                  <a:txBody>
                    <a:bodyPr/>
                    <a:lstStyle/>
                    <a:p>
                      <a:r>
                        <a:rPr lang="en-US" sz="1400"/>
                        <a:t>Defines data management system architecture, data model </a:t>
                      </a:r>
                    </a:p>
                  </a:txBody>
                  <a:tcPr/>
                </a:tc>
                <a:extLst>
                  <a:ext uri="{0D108BD9-81ED-4DB2-BD59-A6C34878D82A}">
                    <a16:rowId xmlns:a16="http://schemas.microsoft.com/office/drawing/2014/main" val="2686768195"/>
                  </a:ext>
                </a:extLst>
              </a:tr>
              <a:tr h="220345">
                <a:tc>
                  <a:txBody>
                    <a:bodyPr/>
                    <a:lstStyle/>
                    <a:p>
                      <a:r>
                        <a:rPr lang="en-US" sz="1400"/>
                        <a:t>Data Governance Lead</a:t>
                      </a:r>
                    </a:p>
                  </a:txBody>
                  <a:tcPr/>
                </a:tc>
                <a:tc>
                  <a:txBody>
                    <a:bodyPr/>
                    <a:lstStyle/>
                    <a:p>
                      <a:r>
                        <a:rPr lang="en-US" sz="1400"/>
                        <a:t>Responsible for meta data, data catalog, data access, change management policies </a:t>
                      </a:r>
                    </a:p>
                  </a:txBody>
                  <a:tcPr/>
                </a:tc>
                <a:extLst>
                  <a:ext uri="{0D108BD9-81ED-4DB2-BD59-A6C34878D82A}">
                    <a16:rowId xmlns:a16="http://schemas.microsoft.com/office/drawing/2014/main" val="1920204858"/>
                  </a:ext>
                </a:extLst>
              </a:tr>
              <a:tr h="0">
                <a:tc>
                  <a:txBody>
                    <a:bodyPr/>
                    <a:lstStyle/>
                    <a:p>
                      <a:r>
                        <a:rPr lang="en-US" sz="1400" dirty="0"/>
                        <a:t>Business Analyst</a:t>
                      </a:r>
                    </a:p>
                  </a:txBody>
                  <a:tcPr/>
                </a:tc>
                <a:tc>
                  <a:txBody>
                    <a:bodyPr/>
                    <a:lstStyle/>
                    <a:p>
                      <a:r>
                        <a:rPr lang="en-US" sz="1400" dirty="0"/>
                        <a:t>Expert in a particular domain (e.g., Finance), can use BI tools and Excel if set-up by the Data Analyst. </a:t>
                      </a:r>
                    </a:p>
                  </a:txBody>
                  <a:tcPr/>
                </a:tc>
                <a:extLst>
                  <a:ext uri="{0D108BD9-81ED-4DB2-BD59-A6C34878D82A}">
                    <a16:rowId xmlns:a16="http://schemas.microsoft.com/office/drawing/2014/main" val="3559189826"/>
                  </a:ext>
                </a:extLst>
              </a:tr>
              <a:tr h="162335">
                <a:tc>
                  <a:txBody>
                    <a:bodyPr/>
                    <a:lstStyle/>
                    <a:p>
                      <a:r>
                        <a:rPr lang="en-US" sz="1400"/>
                        <a:t>Program Manager</a:t>
                      </a:r>
                    </a:p>
                  </a:txBody>
                  <a:tcPr/>
                </a:tc>
                <a:tc>
                  <a:txBody>
                    <a:bodyPr/>
                    <a:lstStyle/>
                    <a:p>
                      <a:r>
                        <a:rPr lang="en-US" sz="1400"/>
                        <a:t>Keeps track of projects, personnel, budgets, identifies conflicts, dependencies, resource constraints</a:t>
                      </a:r>
                    </a:p>
                  </a:txBody>
                  <a:tcPr/>
                </a:tc>
                <a:extLst>
                  <a:ext uri="{0D108BD9-81ED-4DB2-BD59-A6C34878D82A}">
                    <a16:rowId xmlns:a16="http://schemas.microsoft.com/office/drawing/2014/main" val="2194656662"/>
                  </a:ext>
                </a:extLst>
              </a:tr>
              <a:tr h="122186">
                <a:tc>
                  <a:txBody>
                    <a:bodyPr/>
                    <a:lstStyle/>
                    <a:p>
                      <a:r>
                        <a:rPr lang="en-US" sz="1400"/>
                        <a:t>Application Engineer</a:t>
                      </a:r>
                    </a:p>
                  </a:txBody>
                  <a:tcPr/>
                </a:tc>
                <a:tc>
                  <a:txBody>
                    <a:bodyPr/>
                    <a:lstStyle/>
                    <a:p>
                      <a:r>
                        <a:rPr lang="en-US" sz="1400"/>
                        <a:t>Expert in technology for a particular domain or problem (e.g., Finance, Marketing, Sales, Manufacturing, etc.) </a:t>
                      </a:r>
                    </a:p>
                  </a:txBody>
                  <a:tcPr/>
                </a:tc>
                <a:extLst>
                  <a:ext uri="{0D108BD9-81ED-4DB2-BD59-A6C34878D82A}">
                    <a16:rowId xmlns:a16="http://schemas.microsoft.com/office/drawing/2014/main" val="4140104584"/>
                  </a:ext>
                </a:extLst>
              </a:tr>
              <a:tr h="370840">
                <a:tc>
                  <a:txBody>
                    <a:bodyPr/>
                    <a:lstStyle/>
                    <a:p>
                      <a:r>
                        <a:rPr lang="en-US" sz="1400"/>
                        <a:t>UI/UX Engineer</a:t>
                      </a:r>
                    </a:p>
                  </a:txBody>
                  <a:tcPr/>
                </a:tc>
                <a:tc>
                  <a:txBody>
                    <a:bodyPr/>
                    <a:lstStyle/>
                    <a:p>
                      <a:r>
                        <a:rPr lang="en-US" sz="1400" dirty="0"/>
                        <a:t>Designs, prototypes, and builds the user interface (mobile and web)</a:t>
                      </a:r>
                    </a:p>
                  </a:txBody>
                  <a:tcPr/>
                </a:tc>
                <a:extLst>
                  <a:ext uri="{0D108BD9-81ED-4DB2-BD59-A6C34878D82A}">
                    <a16:rowId xmlns:a16="http://schemas.microsoft.com/office/drawing/2014/main" val="2809800416"/>
                  </a:ext>
                </a:extLst>
              </a:tr>
              <a:tr h="370840">
                <a:tc>
                  <a:txBody>
                    <a:bodyPr/>
                    <a:lstStyle/>
                    <a:p>
                      <a:r>
                        <a:rPr lang="en-US" sz="1400" dirty="0"/>
                        <a:t>Product Manager</a:t>
                      </a:r>
                    </a:p>
                  </a:txBody>
                  <a:tcPr/>
                </a:tc>
                <a:tc>
                  <a:txBody>
                    <a:bodyPr/>
                    <a:lstStyle/>
                    <a:p>
                      <a:r>
                        <a:rPr lang="en-US" sz="1400"/>
                        <a:t>Responsible for overall product design, prioritization, deployment and assuring business value</a:t>
                      </a:r>
                    </a:p>
                  </a:txBody>
                  <a:tcPr/>
                </a:tc>
                <a:extLst>
                  <a:ext uri="{0D108BD9-81ED-4DB2-BD59-A6C34878D82A}">
                    <a16:rowId xmlns:a16="http://schemas.microsoft.com/office/drawing/2014/main" val="2082814740"/>
                  </a:ext>
                </a:extLst>
              </a:tr>
              <a:tr h="370840">
                <a:tc>
                  <a:txBody>
                    <a:bodyPr/>
                    <a:lstStyle/>
                    <a:p>
                      <a:r>
                        <a:rPr lang="en-US" sz="1400" dirty="0"/>
                        <a:t>Infrastructure Engineer</a:t>
                      </a:r>
                    </a:p>
                  </a:txBody>
                  <a:tcPr/>
                </a:tc>
                <a:tc>
                  <a:txBody>
                    <a:bodyPr/>
                    <a:lstStyle/>
                    <a:p>
                      <a:r>
                        <a:rPr lang="en-US" sz="1400"/>
                        <a:t>Expert in cloud and data management infrastructure</a:t>
                      </a:r>
                    </a:p>
                  </a:txBody>
                  <a:tcPr/>
                </a:tc>
                <a:extLst>
                  <a:ext uri="{0D108BD9-81ED-4DB2-BD59-A6C34878D82A}">
                    <a16:rowId xmlns:a16="http://schemas.microsoft.com/office/drawing/2014/main" val="3113242501"/>
                  </a:ext>
                </a:extLst>
              </a:tr>
              <a:tr h="370840">
                <a:tc>
                  <a:txBody>
                    <a:bodyPr/>
                    <a:lstStyle/>
                    <a:p>
                      <a:r>
                        <a:rPr lang="en-US" sz="1400"/>
                        <a:t>Security/Privacy Engineer</a:t>
                      </a:r>
                    </a:p>
                  </a:txBody>
                  <a:tcPr/>
                </a:tc>
                <a:tc>
                  <a:txBody>
                    <a:bodyPr/>
                    <a:lstStyle/>
                    <a:p>
                      <a:r>
                        <a:rPr lang="en-US" sz="1400"/>
                        <a:t>Assures application architecture is compliant with Enterprise security and privacy standards</a:t>
                      </a:r>
                    </a:p>
                  </a:txBody>
                  <a:tcPr/>
                </a:tc>
                <a:extLst>
                  <a:ext uri="{0D108BD9-81ED-4DB2-BD59-A6C34878D82A}">
                    <a16:rowId xmlns:a16="http://schemas.microsoft.com/office/drawing/2014/main" val="69558156"/>
                  </a:ext>
                </a:extLst>
              </a:tr>
              <a:tr h="370840">
                <a:tc>
                  <a:txBody>
                    <a:bodyPr/>
                    <a:lstStyle/>
                    <a:p>
                      <a:r>
                        <a:rPr lang="en-US" sz="1400"/>
                        <a:t>Executive Sponsor</a:t>
                      </a:r>
                    </a:p>
                  </a:txBody>
                  <a:tcPr/>
                </a:tc>
                <a:tc>
                  <a:txBody>
                    <a:bodyPr/>
                    <a:lstStyle/>
                    <a:p>
                      <a:r>
                        <a:rPr lang="en-US" sz="1400" dirty="0"/>
                        <a:t>Oversees application development. Responsible for resourcing. Communicates with Executive Leadership. </a:t>
                      </a:r>
                    </a:p>
                  </a:txBody>
                  <a:tcPr/>
                </a:tc>
                <a:extLst>
                  <a:ext uri="{0D108BD9-81ED-4DB2-BD59-A6C34878D82A}">
                    <a16:rowId xmlns:a16="http://schemas.microsoft.com/office/drawing/2014/main" val="1044420167"/>
                  </a:ext>
                </a:extLst>
              </a:tr>
            </a:tbl>
          </a:graphicData>
        </a:graphic>
      </p:graphicFrame>
      <p:sp>
        <p:nvSpPr>
          <p:cNvPr id="4" name="Slide Number Placeholder 3">
            <a:extLst>
              <a:ext uri="{FF2B5EF4-FFF2-40B4-BE49-F238E27FC236}">
                <a16:creationId xmlns:a16="http://schemas.microsoft.com/office/drawing/2014/main" id="{CDBC54FD-DC2C-3336-441F-1401F4A48C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900" b="0" i="0" u="none" strike="noStrike" kern="1200" cap="none" spc="0" normalizeH="0" baseline="0" noProof="0" smtClean="0">
                <a:ln>
                  <a:noFill/>
                </a:ln>
                <a:solidFill>
                  <a:prstClr val="black">
                    <a:lumMod val="75000"/>
                    <a:lumOff val="25000"/>
                  </a:prstClr>
                </a:solidFill>
                <a:effectLst/>
                <a:uLnTx/>
                <a:uFillTx/>
                <a:latin typeface="Franklin Gothic Book"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900" b="0" i="0" u="none" strike="noStrike" kern="1200" cap="none" spc="0" normalizeH="0" baseline="0" noProof="0">
              <a:ln>
                <a:noFill/>
              </a:ln>
              <a:solidFill>
                <a:prstClr val="black">
                  <a:lumMod val="75000"/>
                  <a:lumOff val="25000"/>
                </a:prstClr>
              </a:solidFill>
              <a:effectLst/>
              <a:uLnTx/>
              <a:uFillTx/>
              <a:latin typeface="Franklin Gothic Book" panose="020B0502020104020203"/>
              <a:ea typeface="+mn-ea"/>
              <a:cs typeface="+mn-cs"/>
            </a:endParaRPr>
          </a:p>
        </p:txBody>
      </p:sp>
    </p:spTree>
    <p:extLst>
      <p:ext uri="{BB962C8B-B14F-4D97-AF65-F5344CB8AC3E}">
        <p14:creationId xmlns:p14="http://schemas.microsoft.com/office/powerpoint/2010/main" val="407989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90D03-F83D-E528-126D-412DCDDB5886}"/>
              </a:ext>
            </a:extLst>
          </p:cNvPr>
          <p:cNvSpPr>
            <a:spLocks noGrp="1"/>
          </p:cNvSpPr>
          <p:nvPr>
            <p:ph type="title"/>
          </p:nvPr>
        </p:nvSpPr>
        <p:spPr/>
        <p:txBody>
          <a:bodyPr/>
          <a:lstStyle/>
          <a:p>
            <a:r>
              <a:rPr lang="en-US" dirty="0"/>
              <a:t>Skill Sets for Full Stack Data Scientists</a:t>
            </a:r>
          </a:p>
        </p:txBody>
      </p:sp>
      <p:sp>
        <p:nvSpPr>
          <p:cNvPr id="4" name="Slide Number Placeholder 3">
            <a:extLst>
              <a:ext uri="{FF2B5EF4-FFF2-40B4-BE49-F238E27FC236}">
                <a16:creationId xmlns:a16="http://schemas.microsoft.com/office/drawing/2014/main" id="{6EDF088D-A3DD-D0CD-87EF-4C0148C1AB8C}"/>
              </a:ext>
            </a:extLst>
          </p:cNvPr>
          <p:cNvSpPr>
            <a:spLocks noGrp="1"/>
          </p:cNvSpPr>
          <p:nvPr>
            <p:ph type="sldNum" sz="quarter" idx="12"/>
          </p:nvPr>
        </p:nvSpPr>
        <p:spPr/>
        <p:txBody>
          <a:bodyPr/>
          <a:lstStyle/>
          <a:p>
            <a:fld id="{3A98EE3D-8CD1-4C3F-BD1C-C98C9596463C}" type="slidenum">
              <a:rPr lang="en-US" smtClean="0"/>
              <a:t>31</a:t>
            </a:fld>
            <a:endParaRPr lang="en-US" dirty="0"/>
          </a:p>
        </p:txBody>
      </p:sp>
      <p:pic>
        <p:nvPicPr>
          <p:cNvPr id="5122" name="Picture 2">
            <a:extLst>
              <a:ext uri="{FF2B5EF4-FFF2-40B4-BE49-F238E27FC236}">
                <a16:creationId xmlns:a16="http://schemas.microsoft.com/office/drawing/2014/main" id="{A9E08691-CFAA-757D-7173-45862F62F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1337610"/>
            <a:ext cx="6601463" cy="53375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DA0C7F-F4CF-BA10-8CF6-FF2F8E111FDE}"/>
              </a:ext>
            </a:extLst>
          </p:cNvPr>
          <p:cNvSpPr txBox="1"/>
          <p:nvPr/>
        </p:nvSpPr>
        <p:spPr>
          <a:xfrm>
            <a:off x="581192" y="2506247"/>
            <a:ext cx="1483360" cy="3139321"/>
          </a:xfrm>
          <a:prstGeom prst="rect">
            <a:avLst/>
          </a:prstGeom>
          <a:noFill/>
        </p:spPr>
        <p:txBody>
          <a:bodyPr wrap="square" rtlCol="0">
            <a:spAutoFit/>
          </a:bodyPr>
          <a:lstStyle/>
          <a:p>
            <a:r>
              <a:rPr lang="en-US" dirty="0">
                <a:hlinkClick r:id="rId4"/>
              </a:rPr>
              <a:t>“Evolution of Data Science: New Age Skills for the Modern End-to-End Data Scientist,” by Col Jung, Medium</a:t>
            </a:r>
            <a:r>
              <a:rPr lang="en-US" dirty="0"/>
              <a:t>,</a:t>
            </a:r>
            <a:r>
              <a:rPr lang="en-US" dirty="0">
                <a:hlinkClick r:id="rId4"/>
              </a:rPr>
              <a:t> July 23, 2024</a:t>
            </a:r>
            <a:r>
              <a:rPr lang="en-US" dirty="0"/>
              <a:t>.</a:t>
            </a:r>
          </a:p>
        </p:txBody>
      </p:sp>
    </p:spTree>
    <p:extLst>
      <p:ext uri="{BB962C8B-B14F-4D97-AF65-F5344CB8AC3E}">
        <p14:creationId xmlns:p14="http://schemas.microsoft.com/office/powerpoint/2010/main" val="3780225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BB4B-E1D8-D028-CCDD-9F50E98CD20F}"/>
              </a:ext>
            </a:extLst>
          </p:cNvPr>
          <p:cNvSpPr>
            <a:spLocks noGrp="1"/>
          </p:cNvSpPr>
          <p:nvPr>
            <p:ph type="title"/>
          </p:nvPr>
        </p:nvSpPr>
        <p:spPr>
          <a:xfrm>
            <a:off x="581192" y="591628"/>
            <a:ext cx="11029616" cy="550174"/>
          </a:xfrm>
        </p:spPr>
        <p:txBody>
          <a:bodyPr/>
          <a:lstStyle/>
          <a:p>
            <a:r>
              <a:rPr lang="en-US" dirty="0"/>
              <a:t>The Goal: Full-Stack Data Scientist and Beyond</a:t>
            </a:r>
          </a:p>
        </p:txBody>
      </p:sp>
      <p:sp>
        <p:nvSpPr>
          <p:cNvPr id="4" name="Slide Number Placeholder 3">
            <a:extLst>
              <a:ext uri="{FF2B5EF4-FFF2-40B4-BE49-F238E27FC236}">
                <a16:creationId xmlns:a16="http://schemas.microsoft.com/office/drawing/2014/main" id="{5E9A372E-C5AE-CE82-8588-770E7C04382C}"/>
              </a:ext>
            </a:extLst>
          </p:cNvPr>
          <p:cNvSpPr>
            <a:spLocks noGrp="1"/>
          </p:cNvSpPr>
          <p:nvPr>
            <p:ph type="sldNum" sz="quarter" idx="12"/>
          </p:nvPr>
        </p:nvSpPr>
        <p:spPr/>
        <p:txBody>
          <a:bodyPr/>
          <a:lstStyle/>
          <a:p>
            <a:fld id="{3A98EE3D-8CD1-4C3F-BD1C-C98C9596463C}" type="slidenum">
              <a:rPr lang="en-US" smtClean="0"/>
              <a:t>32</a:t>
            </a:fld>
            <a:endParaRPr lang="en-US" dirty="0"/>
          </a:p>
        </p:txBody>
      </p:sp>
      <p:sp>
        <p:nvSpPr>
          <p:cNvPr id="5" name="TextBox 4">
            <a:extLst>
              <a:ext uri="{FF2B5EF4-FFF2-40B4-BE49-F238E27FC236}">
                <a16:creationId xmlns:a16="http://schemas.microsoft.com/office/drawing/2014/main" id="{F5D91965-CAEE-8808-26D0-50EC9DFBCA26}"/>
              </a:ext>
            </a:extLst>
          </p:cNvPr>
          <p:cNvSpPr txBox="1"/>
          <p:nvPr/>
        </p:nvSpPr>
        <p:spPr>
          <a:xfrm>
            <a:off x="1271704" y="1451059"/>
            <a:ext cx="2441749" cy="4622241"/>
          </a:xfrm>
          <a:prstGeom prst="rect">
            <a:avLst/>
          </a:prstGeom>
          <a:solidFill>
            <a:srgbClr val="6F639B"/>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C2AB2C29-4D83-A945-843B-29F05FFFE926}"/>
              </a:ext>
            </a:extLst>
          </p:cNvPr>
          <p:cNvSpPr txBox="1"/>
          <p:nvPr/>
        </p:nvSpPr>
        <p:spPr>
          <a:xfrm>
            <a:off x="1482719" y="1581687"/>
            <a:ext cx="2080009" cy="923330"/>
          </a:xfrm>
          <a:prstGeom prst="rect">
            <a:avLst/>
          </a:prstGeom>
          <a:solidFill>
            <a:schemeClr val="bg1"/>
          </a:solidFill>
        </p:spPr>
        <p:txBody>
          <a:bodyPr wrap="square" rtlCol="0">
            <a:spAutoFit/>
          </a:bodyPr>
          <a:lstStyle/>
          <a:p>
            <a:pPr algn="ctr"/>
            <a:r>
              <a:rPr lang="en-US" dirty="0"/>
              <a:t>Data Engineer: ETL Pipelines, SQL, Data Prep</a:t>
            </a:r>
          </a:p>
        </p:txBody>
      </p:sp>
      <p:sp>
        <p:nvSpPr>
          <p:cNvPr id="7" name="TextBox 6">
            <a:extLst>
              <a:ext uri="{FF2B5EF4-FFF2-40B4-BE49-F238E27FC236}">
                <a16:creationId xmlns:a16="http://schemas.microsoft.com/office/drawing/2014/main" id="{818242FF-C29F-B36A-79F0-F4E5AC51764F}"/>
              </a:ext>
            </a:extLst>
          </p:cNvPr>
          <p:cNvSpPr txBox="1"/>
          <p:nvPr/>
        </p:nvSpPr>
        <p:spPr>
          <a:xfrm>
            <a:off x="1482719" y="2719082"/>
            <a:ext cx="2080009" cy="923330"/>
          </a:xfrm>
          <a:prstGeom prst="rect">
            <a:avLst/>
          </a:prstGeom>
          <a:solidFill>
            <a:schemeClr val="bg1"/>
          </a:solidFill>
        </p:spPr>
        <p:txBody>
          <a:bodyPr wrap="square" rtlCol="0">
            <a:spAutoFit/>
          </a:bodyPr>
          <a:lstStyle/>
          <a:p>
            <a:pPr algn="ctr"/>
            <a:r>
              <a:rPr lang="en-US" dirty="0"/>
              <a:t>Data Analyst: Visualization, EDA, Reports</a:t>
            </a:r>
          </a:p>
        </p:txBody>
      </p:sp>
      <p:sp>
        <p:nvSpPr>
          <p:cNvPr id="8" name="TextBox 7">
            <a:extLst>
              <a:ext uri="{FF2B5EF4-FFF2-40B4-BE49-F238E27FC236}">
                <a16:creationId xmlns:a16="http://schemas.microsoft.com/office/drawing/2014/main" id="{8DE59A58-C277-E88D-5EF0-80057F825092}"/>
              </a:ext>
            </a:extLst>
          </p:cNvPr>
          <p:cNvSpPr txBox="1"/>
          <p:nvPr/>
        </p:nvSpPr>
        <p:spPr>
          <a:xfrm>
            <a:off x="1482718" y="3856477"/>
            <a:ext cx="2080009" cy="923330"/>
          </a:xfrm>
          <a:prstGeom prst="rect">
            <a:avLst/>
          </a:prstGeom>
          <a:solidFill>
            <a:schemeClr val="bg1"/>
          </a:solidFill>
        </p:spPr>
        <p:txBody>
          <a:bodyPr wrap="square" rtlCol="0">
            <a:spAutoFit/>
          </a:bodyPr>
          <a:lstStyle/>
          <a:p>
            <a:pPr algn="ctr"/>
            <a:r>
              <a:rPr lang="en-US" dirty="0"/>
              <a:t>Data Scientist: Build Predictive, Generative Models</a:t>
            </a:r>
          </a:p>
        </p:txBody>
      </p:sp>
      <p:sp>
        <p:nvSpPr>
          <p:cNvPr id="9" name="TextBox 8">
            <a:extLst>
              <a:ext uri="{FF2B5EF4-FFF2-40B4-BE49-F238E27FC236}">
                <a16:creationId xmlns:a16="http://schemas.microsoft.com/office/drawing/2014/main" id="{4F99FFB2-40B3-B084-81F2-7F92AD091854}"/>
              </a:ext>
            </a:extLst>
          </p:cNvPr>
          <p:cNvSpPr txBox="1"/>
          <p:nvPr/>
        </p:nvSpPr>
        <p:spPr>
          <a:xfrm>
            <a:off x="1482718" y="4993872"/>
            <a:ext cx="2080009" cy="923330"/>
          </a:xfrm>
          <a:prstGeom prst="rect">
            <a:avLst/>
          </a:prstGeom>
          <a:solidFill>
            <a:schemeClr val="bg1"/>
          </a:solidFill>
        </p:spPr>
        <p:txBody>
          <a:bodyPr wrap="square" rtlCol="0">
            <a:spAutoFit/>
          </a:bodyPr>
          <a:lstStyle/>
          <a:p>
            <a:pPr algn="ctr"/>
            <a:r>
              <a:rPr lang="en-US" dirty="0"/>
              <a:t>ML Engineer: Deploy, Monitor Models, Apps</a:t>
            </a:r>
          </a:p>
        </p:txBody>
      </p:sp>
      <p:sp>
        <p:nvSpPr>
          <p:cNvPr id="10" name="TextBox 9">
            <a:extLst>
              <a:ext uri="{FF2B5EF4-FFF2-40B4-BE49-F238E27FC236}">
                <a16:creationId xmlns:a16="http://schemas.microsoft.com/office/drawing/2014/main" id="{5C7CE1B7-BA65-CEC5-44BD-E21E643ADE97}"/>
              </a:ext>
            </a:extLst>
          </p:cNvPr>
          <p:cNvSpPr txBox="1"/>
          <p:nvPr/>
        </p:nvSpPr>
        <p:spPr>
          <a:xfrm>
            <a:off x="4800351" y="1451059"/>
            <a:ext cx="2441749" cy="4622241"/>
          </a:xfrm>
          <a:prstGeom prst="rect">
            <a:avLst/>
          </a:prstGeom>
          <a:solidFill>
            <a:srgbClr val="00B0F0"/>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4F9E8642-86AF-C07F-F748-2DA2D9FFD16F}"/>
              </a:ext>
            </a:extLst>
          </p:cNvPr>
          <p:cNvSpPr txBox="1"/>
          <p:nvPr/>
        </p:nvSpPr>
        <p:spPr>
          <a:xfrm>
            <a:off x="5011366" y="1581687"/>
            <a:ext cx="2080009" cy="1200329"/>
          </a:xfrm>
          <a:prstGeom prst="rect">
            <a:avLst/>
          </a:prstGeom>
          <a:solidFill>
            <a:schemeClr val="bg1"/>
          </a:solidFill>
        </p:spPr>
        <p:txBody>
          <a:bodyPr wrap="square" rtlCol="0">
            <a:spAutoFit/>
          </a:bodyPr>
          <a:lstStyle/>
          <a:p>
            <a:pPr algn="ctr"/>
            <a:r>
              <a:rPr lang="en-US" dirty="0"/>
              <a:t>Major: Languages, OS, Compiler, SE, Data Structures, Systems, etc.</a:t>
            </a:r>
          </a:p>
        </p:txBody>
      </p:sp>
      <p:sp>
        <p:nvSpPr>
          <p:cNvPr id="12" name="TextBox 11">
            <a:extLst>
              <a:ext uri="{FF2B5EF4-FFF2-40B4-BE49-F238E27FC236}">
                <a16:creationId xmlns:a16="http://schemas.microsoft.com/office/drawing/2014/main" id="{E5272B8C-DC72-2E8C-835F-1E2983339574}"/>
              </a:ext>
            </a:extLst>
          </p:cNvPr>
          <p:cNvSpPr txBox="1"/>
          <p:nvPr/>
        </p:nvSpPr>
        <p:spPr>
          <a:xfrm>
            <a:off x="5011365" y="2950837"/>
            <a:ext cx="2080009" cy="923330"/>
          </a:xfrm>
          <a:prstGeom prst="rect">
            <a:avLst/>
          </a:prstGeom>
          <a:solidFill>
            <a:schemeClr val="bg1"/>
          </a:solidFill>
        </p:spPr>
        <p:txBody>
          <a:bodyPr wrap="square" rtlCol="0">
            <a:spAutoFit/>
          </a:bodyPr>
          <a:lstStyle/>
          <a:p>
            <a:pPr algn="ctr"/>
            <a:r>
              <a:rPr lang="en-US" dirty="0"/>
              <a:t>Minor: Math, Lang, Business, Econ, History, etc.</a:t>
            </a:r>
          </a:p>
        </p:txBody>
      </p:sp>
      <p:sp>
        <p:nvSpPr>
          <p:cNvPr id="13" name="TextBox 12">
            <a:extLst>
              <a:ext uri="{FF2B5EF4-FFF2-40B4-BE49-F238E27FC236}">
                <a16:creationId xmlns:a16="http://schemas.microsoft.com/office/drawing/2014/main" id="{E86EC139-91B7-61D6-9B70-5421E4F7B277}"/>
              </a:ext>
            </a:extLst>
          </p:cNvPr>
          <p:cNvSpPr txBox="1"/>
          <p:nvPr/>
        </p:nvSpPr>
        <p:spPr>
          <a:xfrm>
            <a:off x="5011365" y="4042988"/>
            <a:ext cx="2080009" cy="923330"/>
          </a:xfrm>
          <a:prstGeom prst="rect">
            <a:avLst/>
          </a:prstGeom>
          <a:solidFill>
            <a:schemeClr val="bg1"/>
          </a:solidFill>
        </p:spPr>
        <p:txBody>
          <a:bodyPr wrap="square" rtlCol="0">
            <a:spAutoFit/>
          </a:bodyPr>
          <a:lstStyle/>
          <a:p>
            <a:pPr algn="ctr"/>
            <a:r>
              <a:rPr lang="en-US" dirty="0"/>
              <a:t>General Ed: History, Languages, Math, Science</a:t>
            </a:r>
          </a:p>
        </p:txBody>
      </p:sp>
      <p:sp>
        <p:nvSpPr>
          <p:cNvPr id="14" name="TextBox 13">
            <a:extLst>
              <a:ext uri="{FF2B5EF4-FFF2-40B4-BE49-F238E27FC236}">
                <a16:creationId xmlns:a16="http://schemas.microsoft.com/office/drawing/2014/main" id="{330F3F31-D2E1-DAD7-5AFB-CB481213F8C0}"/>
              </a:ext>
            </a:extLst>
          </p:cNvPr>
          <p:cNvSpPr txBox="1"/>
          <p:nvPr/>
        </p:nvSpPr>
        <p:spPr>
          <a:xfrm>
            <a:off x="5011365" y="5135138"/>
            <a:ext cx="2080009" cy="646331"/>
          </a:xfrm>
          <a:prstGeom prst="rect">
            <a:avLst/>
          </a:prstGeom>
          <a:solidFill>
            <a:schemeClr val="bg1"/>
          </a:solidFill>
        </p:spPr>
        <p:txBody>
          <a:bodyPr wrap="square" rtlCol="0">
            <a:spAutoFit/>
          </a:bodyPr>
          <a:lstStyle/>
          <a:p>
            <a:pPr algn="ctr"/>
            <a:r>
              <a:rPr lang="en-US" dirty="0"/>
              <a:t>Gospel: </a:t>
            </a:r>
            <a:r>
              <a:rPr lang="en-US" dirty="0" err="1"/>
              <a:t>BofM</a:t>
            </a:r>
            <a:r>
              <a:rPr lang="en-US" dirty="0"/>
              <a:t>, New Test, Old Test, D&amp;C </a:t>
            </a:r>
          </a:p>
        </p:txBody>
      </p:sp>
      <p:sp>
        <p:nvSpPr>
          <p:cNvPr id="21" name="TextBox 20">
            <a:extLst>
              <a:ext uri="{FF2B5EF4-FFF2-40B4-BE49-F238E27FC236}">
                <a16:creationId xmlns:a16="http://schemas.microsoft.com/office/drawing/2014/main" id="{5886CAB4-AF1D-6C64-7015-CBDB6B821B03}"/>
              </a:ext>
            </a:extLst>
          </p:cNvPr>
          <p:cNvSpPr txBox="1"/>
          <p:nvPr/>
        </p:nvSpPr>
        <p:spPr>
          <a:xfrm>
            <a:off x="1482718" y="6153688"/>
            <a:ext cx="2080009" cy="369332"/>
          </a:xfrm>
          <a:prstGeom prst="rect">
            <a:avLst/>
          </a:prstGeom>
          <a:noFill/>
        </p:spPr>
        <p:txBody>
          <a:bodyPr wrap="square" rtlCol="0">
            <a:spAutoFit/>
          </a:bodyPr>
          <a:lstStyle/>
          <a:p>
            <a:pPr algn="ctr"/>
            <a:r>
              <a:rPr lang="en-US" dirty="0"/>
              <a:t>Data Scientist</a:t>
            </a:r>
          </a:p>
        </p:txBody>
      </p:sp>
      <p:sp>
        <p:nvSpPr>
          <p:cNvPr id="22" name="TextBox 21">
            <a:extLst>
              <a:ext uri="{FF2B5EF4-FFF2-40B4-BE49-F238E27FC236}">
                <a16:creationId xmlns:a16="http://schemas.microsoft.com/office/drawing/2014/main" id="{5732A4AC-8749-5F9C-6FA2-6E56B0B565CD}"/>
              </a:ext>
            </a:extLst>
          </p:cNvPr>
          <p:cNvSpPr txBox="1"/>
          <p:nvPr/>
        </p:nvSpPr>
        <p:spPr>
          <a:xfrm>
            <a:off x="5021417" y="6153688"/>
            <a:ext cx="2080009" cy="369332"/>
          </a:xfrm>
          <a:prstGeom prst="rect">
            <a:avLst/>
          </a:prstGeom>
          <a:noFill/>
        </p:spPr>
        <p:txBody>
          <a:bodyPr wrap="square" rtlCol="0">
            <a:spAutoFit/>
          </a:bodyPr>
          <a:lstStyle/>
          <a:p>
            <a:pPr algn="ctr"/>
            <a:r>
              <a:rPr lang="en-US" dirty="0"/>
              <a:t>University Student</a:t>
            </a:r>
          </a:p>
        </p:txBody>
      </p:sp>
      <p:sp>
        <p:nvSpPr>
          <p:cNvPr id="23" name="TextBox 22">
            <a:extLst>
              <a:ext uri="{FF2B5EF4-FFF2-40B4-BE49-F238E27FC236}">
                <a16:creationId xmlns:a16="http://schemas.microsoft.com/office/drawing/2014/main" id="{E4DD6F90-08D9-E679-D41D-739C5A9A2FD8}"/>
              </a:ext>
            </a:extLst>
          </p:cNvPr>
          <p:cNvSpPr txBox="1"/>
          <p:nvPr/>
        </p:nvSpPr>
        <p:spPr>
          <a:xfrm>
            <a:off x="8560115" y="6153688"/>
            <a:ext cx="2080009" cy="369332"/>
          </a:xfrm>
          <a:prstGeom prst="rect">
            <a:avLst/>
          </a:prstGeom>
          <a:noFill/>
        </p:spPr>
        <p:txBody>
          <a:bodyPr wrap="square" rtlCol="0">
            <a:spAutoFit/>
          </a:bodyPr>
          <a:lstStyle/>
          <a:p>
            <a:pPr algn="ctr"/>
            <a:r>
              <a:rPr lang="en-US" dirty="0"/>
              <a:t>Human Being</a:t>
            </a:r>
          </a:p>
        </p:txBody>
      </p:sp>
      <p:sp>
        <p:nvSpPr>
          <p:cNvPr id="24" name="Right Arrow 23">
            <a:extLst>
              <a:ext uri="{FF2B5EF4-FFF2-40B4-BE49-F238E27FC236}">
                <a16:creationId xmlns:a16="http://schemas.microsoft.com/office/drawing/2014/main" id="{D86F2DC2-DFBC-CD60-E46F-3226745AAE02}"/>
              </a:ext>
            </a:extLst>
          </p:cNvPr>
          <p:cNvSpPr/>
          <p:nvPr/>
        </p:nvSpPr>
        <p:spPr>
          <a:xfrm>
            <a:off x="3934050" y="3456091"/>
            <a:ext cx="723014" cy="4003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6EAF63CE-CA9C-C0BA-EE20-F28C73B006DF}"/>
              </a:ext>
            </a:extLst>
          </p:cNvPr>
          <p:cNvSpPr/>
          <p:nvPr/>
        </p:nvSpPr>
        <p:spPr>
          <a:xfrm>
            <a:off x="7385387" y="3456091"/>
            <a:ext cx="786810" cy="451884"/>
          </a:xfrm>
          <a:prstGeom prst="rightArrow">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9649C5A-F36C-5FE3-12B0-670F56FDBDC7}"/>
              </a:ext>
            </a:extLst>
          </p:cNvPr>
          <p:cNvSpPr txBox="1"/>
          <p:nvPr/>
        </p:nvSpPr>
        <p:spPr>
          <a:xfrm>
            <a:off x="10558300" y="5842771"/>
            <a:ext cx="1233207" cy="605818"/>
          </a:xfrm>
          <a:prstGeom prst="rect">
            <a:avLst/>
          </a:prstGeom>
          <a:solidFill>
            <a:schemeClr val="bg1"/>
          </a:solidFill>
        </p:spPr>
        <p:txBody>
          <a:bodyPr wrap="square" rtlCol="0">
            <a:spAutoFit/>
          </a:bodyPr>
          <a:lstStyle/>
          <a:p>
            <a:endParaRPr lang="en-US" dirty="0"/>
          </a:p>
        </p:txBody>
      </p:sp>
      <p:sp>
        <p:nvSpPr>
          <p:cNvPr id="15" name="TextBox 14">
            <a:extLst>
              <a:ext uri="{FF2B5EF4-FFF2-40B4-BE49-F238E27FC236}">
                <a16:creationId xmlns:a16="http://schemas.microsoft.com/office/drawing/2014/main" id="{9AEF66C0-C2FF-7A2A-1420-B97CF52FF851}"/>
              </a:ext>
            </a:extLst>
          </p:cNvPr>
          <p:cNvSpPr txBox="1"/>
          <p:nvPr/>
        </p:nvSpPr>
        <p:spPr>
          <a:xfrm>
            <a:off x="8328998" y="1451059"/>
            <a:ext cx="2441749" cy="4622241"/>
          </a:xfrm>
          <a:prstGeom prst="rect">
            <a:avLst/>
          </a:prstGeom>
          <a:solidFill>
            <a:schemeClr val="accent3"/>
          </a:solidFill>
        </p:spPr>
        <p:txBody>
          <a:bodyPr wrap="square" rtlCol="0">
            <a:spAutoFit/>
          </a:bodyPr>
          <a:lstStyle/>
          <a:p>
            <a:endParaRPr lang="en-US" dirty="0"/>
          </a:p>
        </p:txBody>
      </p:sp>
      <p:sp>
        <p:nvSpPr>
          <p:cNvPr id="16" name="TextBox 15">
            <a:extLst>
              <a:ext uri="{FF2B5EF4-FFF2-40B4-BE49-F238E27FC236}">
                <a16:creationId xmlns:a16="http://schemas.microsoft.com/office/drawing/2014/main" id="{E3BA59B0-01E9-223B-151E-F289C28A3428}"/>
              </a:ext>
            </a:extLst>
          </p:cNvPr>
          <p:cNvSpPr txBox="1"/>
          <p:nvPr/>
        </p:nvSpPr>
        <p:spPr>
          <a:xfrm>
            <a:off x="8540013" y="1581687"/>
            <a:ext cx="2080009" cy="369332"/>
          </a:xfrm>
          <a:prstGeom prst="rect">
            <a:avLst/>
          </a:prstGeom>
          <a:solidFill>
            <a:schemeClr val="bg1"/>
          </a:solidFill>
        </p:spPr>
        <p:txBody>
          <a:bodyPr wrap="square" rtlCol="0">
            <a:spAutoFit/>
          </a:bodyPr>
          <a:lstStyle/>
          <a:p>
            <a:pPr algn="ctr"/>
            <a:r>
              <a:rPr lang="en-US" dirty="0"/>
              <a:t>Mental</a:t>
            </a:r>
          </a:p>
        </p:txBody>
      </p:sp>
      <p:sp>
        <p:nvSpPr>
          <p:cNvPr id="17" name="TextBox 16">
            <a:extLst>
              <a:ext uri="{FF2B5EF4-FFF2-40B4-BE49-F238E27FC236}">
                <a16:creationId xmlns:a16="http://schemas.microsoft.com/office/drawing/2014/main" id="{99E0EAAB-6FF0-F2FA-FAB8-CC85C464F8AB}"/>
              </a:ext>
            </a:extLst>
          </p:cNvPr>
          <p:cNvSpPr txBox="1"/>
          <p:nvPr/>
        </p:nvSpPr>
        <p:spPr>
          <a:xfrm>
            <a:off x="8540012" y="2518889"/>
            <a:ext cx="2080009" cy="369332"/>
          </a:xfrm>
          <a:prstGeom prst="rect">
            <a:avLst/>
          </a:prstGeom>
          <a:solidFill>
            <a:schemeClr val="bg1"/>
          </a:solidFill>
        </p:spPr>
        <p:txBody>
          <a:bodyPr wrap="square" rtlCol="0">
            <a:spAutoFit/>
          </a:bodyPr>
          <a:lstStyle/>
          <a:p>
            <a:pPr algn="ctr"/>
            <a:r>
              <a:rPr lang="en-US" dirty="0"/>
              <a:t>Emotional </a:t>
            </a:r>
          </a:p>
        </p:txBody>
      </p:sp>
      <p:sp>
        <p:nvSpPr>
          <p:cNvPr id="18" name="TextBox 17">
            <a:extLst>
              <a:ext uri="{FF2B5EF4-FFF2-40B4-BE49-F238E27FC236}">
                <a16:creationId xmlns:a16="http://schemas.microsoft.com/office/drawing/2014/main" id="{1A6DEEC4-13A9-B910-7309-949E554E4CFC}"/>
              </a:ext>
            </a:extLst>
          </p:cNvPr>
          <p:cNvSpPr txBox="1"/>
          <p:nvPr/>
        </p:nvSpPr>
        <p:spPr>
          <a:xfrm>
            <a:off x="8540012" y="3456091"/>
            <a:ext cx="2080009" cy="369332"/>
          </a:xfrm>
          <a:prstGeom prst="rect">
            <a:avLst/>
          </a:prstGeom>
          <a:solidFill>
            <a:schemeClr val="bg1"/>
          </a:solidFill>
        </p:spPr>
        <p:txBody>
          <a:bodyPr wrap="square" rtlCol="0">
            <a:spAutoFit/>
          </a:bodyPr>
          <a:lstStyle/>
          <a:p>
            <a:pPr algn="ctr"/>
            <a:r>
              <a:rPr lang="en-US" dirty="0"/>
              <a:t>Social</a:t>
            </a:r>
          </a:p>
        </p:txBody>
      </p:sp>
      <p:sp>
        <p:nvSpPr>
          <p:cNvPr id="19" name="TextBox 18">
            <a:extLst>
              <a:ext uri="{FF2B5EF4-FFF2-40B4-BE49-F238E27FC236}">
                <a16:creationId xmlns:a16="http://schemas.microsoft.com/office/drawing/2014/main" id="{39F85261-BF63-9F90-F0DD-F8C433E7F673}"/>
              </a:ext>
            </a:extLst>
          </p:cNvPr>
          <p:cNvSpPr txBox="1"/>
          <p:nvPr/>
        </p:nvSpPr>
        <p:spPr>
          <a:xfrm>
            <a:off x="8540012" y="4393292"/>
            <a:ext cx="2080009" cy="369332"/>
          </a:xfrm>
          <a:prstGeom prst="rect">
            <a:avLst/>
          </a:prstGeom>
          <a:solidFill>
            <a:schemeClr val="bg1"/>
          </a:solidFill>
        </p:spPr>
        <p:txBody>
          <a:bodyPr wrap="square" rtlCol="0">
            <a:spAutoFit/>
          </a:bodyPr>
          <a:lstStyle/>
          <a:p>
            <a:pPr algn="ctr"/>
            <a:r>
              <a:rPr lang="en-US" dirty="0"/>
              <a:t>Physical</a:t>
            </a:r>
          </a:p>
        </p:txBody>
      </p:sp>
      <p:sp>
        <p:nvSpPr>
          <p:cNvPr id="20" name="TextBox 19">
            <a:extLst>
              <a:ext uri="{FF2B5EF4-FFF2-40B4-BE49-F238E27FC236}">
                <a16:creationId xmlns:a16="http://schemas.microsoft.com/office/drawing/2014/main" id="{34A5B138-86A6-B886-E599-A60CF71AB070}"/>
              </a:ext>
            </a:extLst>
          </p:cNvPr>
          <p:cNvSpPr txBox="1"/>
          <p:nvPr/>
        </p:nvSpPr>
        <p:spPr>
          <a:xfrm>
            <a:off x="8540012" y="5330493"/>
            <a:ext cx="2080009" cy="369332"/>
          </a:xfrm>
          <a:prstGeom prst="rect">
            <a:avLst/>
          </a:prstGeom>
          <a:solidFill>
            <a:schemeClr val="bg1"/>
          </a:solidFill>
        </p:spPr>
        <p:txBody>
          <a:bodyPr wrap="square" rtlCol="0">
            <a:spAutoFit/>
          </a:bodyPr>
          <a:lstStyle/>
          <a:p>
            <a:pPr algn="ctr"/>
            <a:r>
              <a:rPr lang="en-US" dirty="0"/>
              <a:t>Spiritual </a:t>
            </a:r>
          </a:p>
        </p:txBody>
      </p:sp>
    </p:spTree>
    <p:extLst>
      <p:ext uri="{BB962C8B-B14F-4D97-AF65-F5344CB8AC3E}">
        <p14:creationId xmlns:p14="http://schemas.microsoft.com/office/powerpoint/2010/main" val="73827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1" grpId="0"/>
      <p:bldP spid="22" grpId="0"/>
      <p:bldP spid="23" grpId="0"/>
      <p:bldP spid="24" grpId="0" animBg="1"/>
      <p:bldP spid="25" grpId="0" animBg="1"/>
      <p:bldP spid="15" grpId="0" animBg="1"/>
      <p:bldP spid="16" grpId="0" animBg="1"/>
      <p:bldP spid="17" grpId="0" animBg="1"/>
      <p:bldP spid="18" grpId="0" animBg="1"/>
      <p:bldP spid="19"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0A284-B920-C76A-644F-94D18C0DD07F}"/>
              </a:ext>
            </a:extLst>
          </p:cNvPr>
          <p:cNvSpPr>
            <a:spLocks noGrp="1"/>
          </p:cNvSpPr>
          <p:nvPr>
            <p:ph type="title"/>
          </p:nvPr>
        </p:nvSpPr>
        <p:spPr>
          <a:xfrm>
            <a:off x="581192" y="702156"/>
            <a:ext cx="3607350" cy="550174"/>
          </a:xfrm>
        </p:spPr>
        <p:txBody>
          <a:bodyPr/>
          <a:lstStyle/>
          <a:p>
            <a:r>
              <a:rPr lang="en-US" dirty="0"/>
              <a:t>Good to know…</a:t>
            </a:r>
          </a:p>
        </p:txBody>
      </p:sp>
      <p:sp>
        <p:nvSpPr>
          <p:cNvPr id="4" name="Slide Number Placeholder 3">
            <a:extLst>
              <a:ext uri="{FF2B5EF4-FFF2-40B4-BE49-F238E27FC236}">
                <a16:creationId xmlns:a16="http://schemas.microsoft.com/office/drawing/2014/main" id="{37CB20FD-5D5B-32C2-2B91-D725435A1363}"/>
              </a:ext>
            </a:extLst>
          </p:cNvPr>
          <p:cNvSpPr>
            <a:spLocks noGrp="1"/>
          </p:cNvSpPr>
          <p:nvPr>
            <p:ph type="sldNum" sz="quarter" idx="12"/>
          </p:nvPr>
        </p:nvSpPr>
        <p:spPr/>
        <p:txBody>
          <a:bodyPr/>
          <a:lstStyle/>
          <a:p>
            <a:fld id="{3A98EE3D-8CD1-4C3F-BD1C-C98C9596463C}" type="slidenum">
              <a:rPr lang="en-US" smtClean="0"/>
              <a:t>33</a:t>
            </a:fld>
            <a:endParaRPr lang="en-US" dirty="0"/>
          </a:p>
        </p:txBody>
      </p:sp>
      <p:pic>
        <p:nvPicPr>
          <p:cNvPr id="5" name="Picture 2" descr="Goodhart's Law | CNA">
            <a:extLst>
              <a:ext uri="{FF2B5EF4-FFF2-40B4-BE49-F238E27FC236}">
                <a16:creationId xmlns:a16="http://schemas.microsoft.com/office/drawing/2014/main" id="{29D61D61-00E0-A862-C625-E754ADB5B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138" y="1638068"/>
            <a:ext cx="4504690" cy="35818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3334B9-E27C-8829-6A64-865999D3B3A7}"/>
              </a:ext>
            </a:extLst>
          </p:cNvPr>
          <p:cNvSpPr txBox="1"/>
          <p:nvPr/>
        </p:nvSpPr>
        <p:spPr>
          <a:xfrm>
            <a:off x="1118132" y="5233513"/>
            <a:ext cx="4380704" cy="830997"/>
          </a:xfrm>
          <a:prstGeom prst="rect">
            <a:avLst/>
          </a:prstGeom>
          <a:noFill/>
        </p:spPr>
        <p:txBody>
          <a:bodyPr wrap="square" rtlCol="0">
            <a:spAutoFit/>
          </a:bodyPr>
          <a:lstStyle/>
          <a:p>
            <a:r>
              <a:rPr lang="en-US" sz="1600" dirty="0"/>
              <a:t>Students understand this law very well. It is easy to get caught up focusing on getting the “A” instead of mastering the knowledge or skill. </a:t>
            </a:r>
          </a:p>
        </p:txBody>
      </p:sp>
      <p:sp>
        <p:nvSpPr>
          <p:cNvPr id="8" name="TextBox 7">
            <a:extLst>
              <a:ext uri="{FF2B5EF4-FFF2-40B4-BE49-F238E27FC236}">
                <a16:creationId xmlns:a16="http://schemas.microsoft.com/office/drawing/2014/main" id="{01FFD14E-561F-9612-E68F-7F8B7C19F874}"/>
              </a:ext>
            </a:extLst>
          </p:cNvPr>
          <p:cNvSpPr txBox="1"/>
          <p:nvPr/>
        </p:nvSpPr>
        <p:spPr>
          <a:xfrm>
            <a:off x="6096000" y="2506223"/>
            <a:ext cx="5340202" cy="1754326"/>
          </a:xfrm>
          <a:prstGeom prst="rect">
            <a:avLst/>
          </a:prstGeom>
          <a:noFill/>
        </p:spPr>
        <p:txBody>
          <a:bodyPr wrap="square">
            <a:spAutoFit/>
          </a:bodyPr>
          <a:lstStyle/>
          <a:p>
            <a:pPr algn="ctr"/>
            <a:r>
              <a:rPr lang="en-US" sz="3600" b="1" dirty="0"/>
              <a:t>Don’t let school… </a:t>
            </a:r>
          </a:p>
          <a:p>
            <a:pPr algn="ctr"/>
            <a:r>
              <a:rPr lang="en-US" sz="3600" b="1" dirty="0"/>
              <a:t>get in the way of your education </a:t>
            </a:r>
            <a:r>
              <a:rPr lang="en-US" sz="3600" dirty="0">
                <a:sym typeface="Wingdings" pitchFamily="2" charset="2"/>
              </a:rPr>
              <a:t></a:t>
            </a:r>
            <a:endParaRPr lang="en-US" sz="3600" dirty="0"/>
          </a:p>
        </p:txBody>
      </p:sp>
    </p:spTree>
    <p:extLst>
      <p:ext uri="{BB962C8B-B14F-4D97-AF65-F5344CB8AC3E}">
        <p14:creationId xmlns:p14="http://schemas.microsoft.com/office/powerpoint/2010/main" val="312407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F2180-82A7-7744-9234-29E6C9487E8C}"/>
              </a:ext>
            </a:extLst>
          </p:cNvPr>
          <p:cNvSpPr>
            <a:spLocks noGrp="1"/>
          </p:cNvSpPr>
          <p:nvPr>
            <p:ph type="title"/>
          </p:nvPr>
        </p:nvSpPr>
        <p:spPr/>
        <p:txBody>
          <a:bodyPr/>
          <a:lstStyle/>
          <a:p>
            <a:r>
              <a:rPr lang="en-US" dirty="0"/>
              <a:t>Tech stuff we’ll learn</a:t>
            </a:r>
          </a:p>
        </p:txBody>
      </p:sp>
      <p:sp>
        <p:nvSpPr>
          <p:cNvPr id="3" name="Content Placeholder 2">
            <a:extLst>
              <a:ext uri="{FF2B5EF4-FFF2-40B4-BE49-F238E27FC236}">
                <a16:creationId xmlns:a16="http://schemas.microsoft.com/office/drawing/2014/main" id="{10946190-56F7-A841-BB23-E5D7BC407E46}"/>
              </a:ext>
            </a:extLst>
          </p:cNvPr>
          <p:cNvSpPr>
            <a:spLocks noGrp="1"/>
          </p:cNvSpPr>
          <p:nvPr>
            <p:ph idx="1"/>
          </p:nvPr>
        </p:nvSpPr>
        <p:spPr>
          <a:xfrm>
            <a:off x="838200" y="1825625"/>
            <a:ext cx="4751387" cy="4351338"/>
          </a:xfrm>
        </p:spPr>
        <p:txBody>
          <a:bodyPr>
            <a:normAutofit/>
          </a:bodyPr>
          <a:lstStyle/>
          <a:p>
            <a:pPr fontAlgn="base">
              <a:lnSpc>
                <a:spcPct val="120000"/>
              </a:lnSpc>
            </a:pPr>
            <a:r>
              <a:rPr lang="en-US" dirty="0"/>
              <a:t>The Data Science Lifecycle process</a:t>
            </a:r>
          </a:p>
          <a:p>
            <a:pPr fontAlgn="base">
              <a:lnSpc>
                <a:spcPct val="120000"/>
              </a:lnSpc>
            </a:pPr>
            <a:r>
              <a:rPr lang="en-US" dirty="0"/>
              <a:t>Using Python for data science (</a:t>
            </a:r>
            <a:r>
              <a:rPr lang="en-US" dirty="0" err="1"/>
              <a:t>Numpy</a:t>
            </a:r>
            <a:r>
              <a:rPr lang="en-US" dirty="0"/>
              <a:t>, Pandas, Matplotlib, Scikit-Learn, and more)</a:t>
            </a:r>
          </a:p>
          <a:p>
            <a:pPr fontAlgn="base">
              <a:lnSpc>
                <a:spcPct val="120000"/>
              </a:lnSpc>
            </a:pPr>
            <a:r>
              <a:rPr lang="en-US" dirty="0"/>
              <a:t>How to prepare data for analysis</a:t>
            </a:r>
          </a:p>
          <a:p>
            <a:pPr fontAlgn="base">
              <a:lnSpc>
                <a:spcPct val="120000"/>
              </a:lnSpc>
            </a:pPr>
            <a:r>
              <a:rPr lang="en-US" dirty="0"/>
              <a:t>How to explore data for insights</a:t>
            </a:r>
          </a:p>
          <a:p>
            <a:pPr fontAlgn="base">
              <a:lnSpc>
                <a:spcPct val="120000"/>
              </a:lnSpc>
            </a:pPr>
            <a:r>
              <a:rPr lang="en-US" dirty="0"/>
              <a:t>Data Visualization (Python and Tableau)</a:t>
            </a:r>
          </a:p>
          <a:p>
            <a:pPr fontAlgn="base">
              <a:lnSpc>
                <a:spcPct val="120000"/>
              </a:lnSpc>
            </a:pPr>
            <a:r>
              <a:rPr lang="en-US" dirty="0"/>
              <a:t>Data Management (SQL)</a:t>
            </a:r>
          </a:p>
          <a:p>
            <a:pPr fontAlgn="base">
              <a:lnSpc>
                <a:spcPct val="120000"/>
              </a:lnSpc>
            </a:pPr>
            <a:r>
              <a:rPr lang="en-US" dirty="0"/>
              <a:t>Machine Learning basic algorithms</a:t>
            </a:r>
          </a:p>
          <a:p>
            <a:pPr fontAlgn="base">
              <a:lnSpc>
                <a:spcPct val="120000"/>
              </a:lnSpc>
            </a:pPr>
            <a:r>
              <a:rPr lang="en-US" dirty="0"/>
              <a:t>Use of </a:t>
            </a:r>
            <a:r>
              <a:rPr lang="en-US" dirty="0" err="1"/>
              <a:t>GenAI</a:t>
            </a:r>
            <a:r>
              <a:rPr lang="en-US" dirty="0"/>
              <a:t> tools for language-based problems</a:t>
            </a:r>
          </a:p>
        </p:txBody>
      </p:sp>
      <p:grpSp>
        <p:nvGrpSpPr>
          <p:cNvPr id="6" name="Group 5">
            <a:extLst>
              <a:ext uri="{FF2B5EF4-FFF2-40B4-BE49-F238E27FC236}">
                <a16:creationId xmlns:a16="http://schemas.microsoft.com/office/drawing/2014/main" id="{6EB4B5E0-E3DE-FD5D-53EB-76A8E09EF81D}"/>
              </a:ext>
            </a:extLst>
          </p:cNvPr>
          <p:cNvGrpSpPr/>
          <p:nvPr/>
        </p:nvGrpSpPr>
        <p:grpSpPr>
          <a:xfrm>
            <a:off x="6699996" y="1464580"/>
            <a:ext cx="4402307" cy="4399981"/>
            <a:chOff x="958415" y="1655966"/>
            <a:chExt cx="4402307" cy="4399981"/>
          </a:xfrm>
        </p:grpSpPr>
        <p:grpSp>
          <p:nvGrpSpPr>
            <p:cNvPr id="7" name="Group 6">
              <a:extLst>
                <a:ext uri="{FF2B5EF4-FFF2-40B4-BE49-F238E27FC236}">
                  <a16:creationId xmlns:a16="http://schemas.microsoft.com/office/drawing/2014/main" id="{2A05851B-748D-74C4-4B5F-29B0DC9FAA2F}"/>
                </a:ext>
              </a:extLst>
            </p:cNvPr>
            <p:cNvGrpSpPr/>
            <p:nvPr/>
          </p:nvGrpSpPr>
          <p:grpSpPr>
            <a:xfrm>
              <a:off x="958415" y="1655966"/>
              <a:ext cx="4402307" cy="4399981"/>
              <a:chOff x="994219" y="1631118"/>
              <a:chExt cx="4402307" cy="4399981"/>
            </a:xfrm>
          </p:grpSpPr>
          <mc:AlternateContent xmlns:mc="http://schemas.openxmlformats.org/markup-compatibility/2006">
            <mc:Choice xmlns:am3d="http://schemas.microsoft.com/office/drawing/2017/model3d" Requires="am3d">
              <p:graphicFrame>
                <p:nvGraphicFramePr>
                  <p:cNvPr id="9" name="3D Model 8" descr="Torus">
                    <a:extLst>
                      <a:ext uri="{FF2B5EF4-FFF2-40B4-BE49-F238E27FC236}">
                        <a16:creationId xmlns:a16="http://schemas.microsoft.com/office/drawing/2014/main" id="{C5917346-3F05-29FB-CF14-41365DC10CEC}"/>
                      </a:ext>
                    </a:extLst>
                  </p:cNvPr>
                  <p:cNvGraphicFramePr>
                    <a:graphicFrameLocks noChangeAspect="1"/>
                  </p:cNvGraphicFramePr>
                  <p:nvPr/>
                </p:nvGraphicFramePr>
                <p:xfrm>
                  <a:off x="1094671" y="1795954"/>
                  <a:ext cx="4178042" cy="4235145"/>
                </p:xfrm>
                <a:graphic>
                  <a:graphicData uri="http://schemas.microsoft.com/office/drawing/2017/model3d">
                    <am3d:model3d r:embed="rId2">
                      <am3d:spPr>
                        <a:xfrm>
                          <a:off x="0" y="0"/>
                          <a:ext cx="4178042" cy="4235145"/>
                        </a:xfrm>
                        <a:prstGeom prst="rect">
                          <a:avLst/>
                        </a:prstGeom>
                      </am3d:spPr>
                      <am3d:camera>
                        <am3d:pos x="0" y="0" z="67469092"/>
                        <am3d:up dx="0" dy="36000000" dz="0"/>
                        <am3d:lookAt x="0" y="0" z="0"/>
                        <am3d:perspective fov="2700000"/>
                      </am3d:camera>
                      <am3d:trans>
                        <am3d:meterPerModelUnit n="6999400" d="1000000"/>
                        <am3d:preTrans dx="-3" dy="-4317043" dz="-4"/>
                        <am3d:scale>
                          <am3d:sx n="1000000" d="1000000"/>
                          <am3d:sy n="1000000" d="1000000"/>
                          <am3d:sz n="1000000" d="1000000"/>
                        </am3d:scale>
                        <am3d:rot ax="5614011" ay="-69697" az="1081197"/>
                        <am3d:postTrans dx="0" dy="0" dz="0"/>
                      </am3d:trans>
                      <am3d:raster rName="Office3DRenderer" rVer="16.0.8326">
                        <am3d:blip r:embed="rId3"/>
                      </am3d:raster>
                      <am3d:objViewport viewportSz="63289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Torus">
                    <a:extLst>
                      <a:ext uri="{FF2B5EF4-FFF2-40B4-BE49-F238E27FC236}">
                        <a16:creationId xmlns:a16="http://schemas.microsoft.com/office/drawing/2014/main" id="{C5917346-3F05-29FB-CF14-41365DC10CEC}"/>
                      </a:ext>
                    </a:extLst>
                  </p:cNvPr>
                  <p:cNvPicPr>
                    <a:picLocks noGrp="1" noRot="1" noChangeAspect="1" noMove="1" noResize="1" noEditPoints="1" noAdjustHandles="1" noChangeArrowheads="1" noChangeShapeType="1" noCrop="1"/>
                  </p:cNvPicPr>
                  <p:nvPr/>
                </p:nvPicPr>
                <p:blipFill>
                  <a:blip r:embed="rId3"/>
                  <a:stretch>
                    <a:fillRect/>
                  </a:stretch>
                </p:blipFill>
                <p:spPr>
                  <a:xfrm>
                    <a:off x="6800448" y="1629416"/>
                    <a:ext cx="4178042" cy="4235145"/>
                  </a:xfrm>
                  <a:prstGeom prst="rect">
                    <a:avLst/>
                  </a:prstGeom>
                </p:spPr>
              </p:pic>
            </mc:Fallback>
          </mc:AlternateContent>
          <p:sp>
            <p:nvSpPr>
              <p:cNvPr id="10" name="TextBox 9">
                <a:extLst>
                  <a:ext uri="{FF2B5EF4-FFF2-40B4-BE49-F238E27FC236}">
                    <a16:creationId xmlns:a16="http://schemas.microsoft.com/office/drawing/2014/main" id="{33C10DC0-A0E2-406C-B3BB-FFD27C35FB37}"/>
                  </a:ext>
                </a:extLst>
              </p:cNvPr>
              <p:cNvSpPr txBox="1"/>
              <p:nvPr/>
            </p:nvSpPr>
            <p:spPr>
              <a:xfrm>
                <a:off x="2649467" y="1631118"/>
                <a:ext cx="1118152"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t>Define Problem</a:t>
                </a:r>
              </a:p>
            </p:txBody>
          </p:sp>
          <p:sp>
            <p:nvSpPr>
              <p:cNvPr id="11" name="TextBox 10">
                <a:extLst>
                  <a:ext uri="{FF2B5EF4-FFF2-40B4-BE49-F238E27FC236}">
                    <a16:creationId xmlns:a16="http://schemas.microsoft.com/office/drawing/2014/main" id="{E72B02B0-3BD1-A84C-F1DC-6750A4698B56}"/>
                  </a:ext>
                </a:extLst>
              </p:cNvPr>
              <p:cNvSpPr txBox="1"/>
              <p:nvPr/>
            </p:nvSpPr>
            <p:spPr>
              <a:xfrm>
                <a:off x="998578" y="4321141"/>
                <a:ext cx="1118152"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a:t>Deploy Model</a:t>
                </a:r>
              </a:p>
            </p:txBody>
          </p:sp>
          <p:sp>
            <p:nvSpPr>
              <p:cNvPr id="12" name="TextBox 11">
                <a:extLst>
                  <a:ext uri="{FF2B5EF4-FFF2-40B4-BE49-F238E27FC236}">
                    <a16:creationId xmlns:a16="http://schemas.microsoft.com/office/drawing/2014/main" id="{C7BFBC91-E478-92D9-E9DE-511869A07E3E}"/>
                  </a:ext>
                </a:extLst>
              </p:cNvPr>
              <p:cNvSpPr txBox="1"/>
              <p:nvPr/>
            </p:nvSpPr>
            <p:spPr>
              <a:xfrm>
                <a:off x="4238871" y="2731554"/>
                <a:ext cx="111815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t>Acquire Data</a:t>
                </a:r>
              </a:p>
            </p:txBody>
          </p:sp>
          <p:sp>
            <p:nvSpPr>
              <p:cNvPr id="13" name="TextBox 12">
                <a:extLst>
                  <a:ext uri="{FF2B5EF4-FFF2-40B4-BE49-F238E27FC236}">
                    <a16:creationId xmlns:a16="http://schemas.microsoft.com/office/drawing/2014/main" id="{CDE31EEB-5422-12BB-1F32-4CB41AB292E8}"/>
                  </a:ext>
                </a:extLst>
              </p:cNvPr>
              <p:cNvSpPr txBox="1"/>
              <p:nvPr/>
            </p:nvSpPr>
            <p:spPr>
              <a:xfrm>
                <a:off x="4278374" y="4317913"/>
                <a:ext cx="111815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Prepare Data</a:t>
                </a:r>
              </a:p>
            </p:txBody>
          </p:sp>
          <p:sp>
            <p:nvSpPr>
              <p:cNvPr id="14" name="TextBox 13">
                <a:extLst>
                  <a:ext uri="{FF2B5EF4-FFF2-40B4-BE49-F238E27FC236}">
                    <a16:creationId xmlns:a16="http://schemas.microsoft.com/office/drawing/2014/main" id="{1A664FFC-805E-9951-13B0-6120479D6F59}"/>
                  </a:ext>
                </a:extLst>
              </p:cNvPr>
              <p:cNvSpPr txBox="1"/>
              <p:nvPr/>
            </p:nvSpPr>
            <p:spPr>
              <a:xfrm>
                <a:off x="994219" y="2686654"/>
                <a:ext cx="1241134"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t>Manage-Measure</a:t>
                </a:r>
              </a:p>
            </p:txBody>
          </p:sp>
          <p:sp>
            <p:nvSpPr>
              <p:cNvPr id="15" name="Arrow: Left-Right 27">
                <a:extLst>
                  <a:ext uri="{FF2B5EF4-FFF2-40B4-BE49-F238E27FC236}">
                    <a16:creationId xmlns:a16="http://schemas.microsoft.com/office/drawing/2014/main" id="{CE3E803D-7442-1917-BC7F-3A60817A95AE}"/>
                  </a:ext>
                </a:extLst>
              </p:cNvPr>
              <p:cNvSpPr/>
              <p:nvPr/>
            </p:nvSpPr>
            <p:spPr>
              <a:xfrm rot="2308236">
                <a:off x="3858179" y="2248003"/>
                <a:ext cx="729006"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Right 28">
                <a:extLst>
                  <a:ext uri="{FF2B5EF4-FFF2-40B4-BE49-F238E27FC236}">
                    <a16:creationId xmlns:a16="http://schemas.microsoft.com/office/drawing/2014/main" id="{79E291BE-DA5E-B7A4-43F6-46446B5EB592}"/>
                  </a:ext>
                </a:extLst>
              </p:cNvPr>
              <p:cNvSpPr/>
              <p:nvPr/>
            </p:nvSpPr>
            <p:spPr>
              <a:xfrm rot="5400000">
                <a:off x="4444480" y="3684321"/>
                <a:ext cx="810628"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29">
                <a:extLst>
                  <a:ext uri="{FF2B5EF4-FFF2-40B4-BE49-F238E27FC236}">
                    <a16:creationId xmlns:a16="http://schemas.microsoft.com/office/drawing/2014/main" id="{8EE1050E-AEF9-14B8-8C50-6DFBD74FCC8E}"/>
                  </a:ext>
                </a:extLst>
              </p:cNvPr>
              <p:cNvSpPr/>
              <p:nvPr/>
            </p:nvSpPr>
            <p:spPr>
              <a:xfrm rot="5400000">
                <a:off x="1163480" y="3646032"/>
                <a:ext cx="81063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Right 30">
                <a:extLst>
                  <a:ext uri="{FF2B5EF4-FFF2-40B4-BE49-F238E27FC236}">
                    <a16:creationId xmlns:a16="http://schemas.microsoft.com/office/drawing/2014/main" id="{1992DB4F-6223-F40E-9460-A721551DAC19}"/>
                  </a:ext>
                </a:extLst>
              </p:cNvPr>
              <p:cNvSpPr/>
              <p:nvPr/>
            </p:nvSpPr>
            <p:spPr>
              <a:xfrm rot="8799870">
                <a:off x="1889186" y="2193353"/>
                <a:ext cx="781276"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F8E8896-BFF1-5C42-ED55-5888EEE6FD04}"/>
                  </a:ext>
                </a:extLst>
              </p:cNvPr>
              <p:cNvSpPr txBox="1"/>
              <p:nvPr/>
            </p:nvSpPr>
            <p:spPr>
              <a:xfrm>
                <a:off x="2649467" y="5297834"/>
                <a:ext cx="1118152" cy="646331"/>
              </a:xfrm>
              <a:prstGeom prst="rect">
                <a:avLst/>
              </a:prstGeom>
              <a:solidFill>
                <a:schemeClr val="accent5"/>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Build Model</a:t>
                </a:r>
              </a:p>
            </p:txBody>
          </p:sp>
          <p:sp>
            <p:nvSpPr>
              <p:cNvPr id="20" name="Arrow: Left-Right 1024">
                <a:extLst>
                  <a:ext uri="{FF2B5EF4-FFF2-40B4-BE49-F238E27FC236}">
                    <a16:creationId xmlns:a16="http://schemas.microsoft.com/office/drawing/2014/main" id="{E7F03A2B-7C24-F353-6DC4-D2C85C90338D}"/>
                  </a:ext>
                </a:extLst>
              </p:cNvPr>
              <p:cNvSpPr/>
              <p:nvPr/>
            </p:nvSpPr>
            <p:spPr>
              <a:xfrm rot="8294665">
                <a:off x="3624585" y="5194603"/>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Right 1043">
                <a:extLst>
                  <a:ext uri="{FF2B5EF4-FFF2-40B4-BE49-F238E27FC236}">
                    <a16:creationId xmlns:a16="http://schemas.microsoft.com/office/drawing/2014/main" id="{47683258-1371-E437-788D-668E0D200405}"/>
                  </a:ext>
                </a:extLst>
              </p:cNvPr>
              <p:cNvSpPr/>
              <p:nvPr/>
            </p:nvSpPr>
            <p:spPr>
              <a:xfrm rot="2534967">
                <a:off x="1699422" y="5152843"/>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Oval 7">
              <a:extLst>
                <a:ext uri="{FF2B5EF4-FFF2-40B4-BE49-F238E27FC236}">
                  <a16:creationId xmlns:a16="http://schemas.microsoft.com/office/drawing/2014/main" id="{69C94477-2046-A0CA-6754-176499732348}"/>
                </a:ext>
              </a:extLst>
            </p:cNvPr>
            <p:cNvSpPr/>
            <p:nvPr/>
          </p:nvSpPr>
          <p:spPr>
            <a:xfrm>
              <a:off x="2194246" y="2991572"/>
              <a:ext cx="1905891" cy="186656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Data Platform</a:t>
              </a:r>
            </a:p>
          </p:txBody>
        </p:sp>
      </p:grpSp>
    </p:spTree>
    <p:extLst>
      <p:ext uri="{BB962C8B-B14F-4D97-AF65-F5344CB8AC3E}">
        <p14:creationId xmlns:p14="http://schemas.microsoft.com/office/powerpoint/2010/main" val="376729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71C28-4D00-6940-91CD-ADB4AF1F2221}"/>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7003A8A5-DB7F-5A4C-9F22-F28AD52FC39B}"/>
              </a:ext>
            </a:extLst>
          </p:cNvPr>
          <p:cNvSpPr>
            <a:spLocks noGrp="1"/>
          </p:cNvSpPr>
          <p:nvPr>
            <p:ph idx="1"/>
          </p:nvPr>
        </p:nvSpPr>
        <p:spPr/>
        <p:txBody>
          <a:bodyPr>
            <a:normAutofit/>
          </a:bodyPr>
          <a:lstStyle/>
          <a:p>
            <a:pPr lvl="1" fontAlgn="base"/>
            <a:r>
              <a:rPr lang="en-US" sz="2800" dirty="0"/>
              <a:t>Enhance your ability to quickly learn and master new concepts</a:t>
            </a:r>
          </a:p>
          <a:p>
            <a:pPr lvl="1" fontAlgn="base"/>
            <a:r>
              <a:rPr lang="en-US" sz="2800" dirty="0"/>
              <a:t>Utilize cutting-edge data science languages and tools to extract insights from data</a:t>
            </a:r>
          </a:p>
          <a:p>
            <a:pPr lvl="1" fontAlgn="base"/>
            <a:r>
              <a:rPr lang="en-US" sz="2800" dirty="0"/>
              <a:t>Effectively communicate insights through data visualization, dashboards, data storytelling</a:t>
            </a:r>
          </a:p>
          <a:p>
            <a:pPr lvl="1" fontAlgn="base"/>
            <a:r>
              <a:rPr lang="en-US" sz="2800" dirty="0"/>
              <a:t>Think critically about conclusions drawn from data analysis</a:t>
            </a:r>
          </a:p>
          <a:p>
            <a:pPr lvl="1" fontAlgn="base"/>
            <a:r>
              <a:rPr lang="en-US" sz="2800" dirty="0"/>
              <a:t>Recognize the potential to do good by applying Data Science to address critical global problems</a:t>
            </a:r>
          </a:p>
        </p:txBody>
      </p:sp>
    </p:spTree>
    <p:extLst>
      <p:ext uri="{BB962C8B-B14F-4D97-AF65-F5344CB8AC3E}">
        <p14:creationId xmlns:p14="http://schemas.microsoft.com/office/powerpoint/2010/main" val="36886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9559-7DD6-580A-9598-C20395F791F1}"/>
              </a:ext>
            </a:extLst>
          </p:cNvPr>
          <p:cNvSpPr>
            <a:spLocks noGrp="1"/>
          </p:cNvSpPr>
          <p:nvPr>
            <p:ph type="title"/>
          </p:nvPr>
        </p:nvSpPr>
        <p:spPr/>
        <p:txBody>
          <a:bodyPr/>
          <a:lstStyle/>
          <a:p>
            <a:r>
              <a:rPr lang="en-US" dirty="0"/>
              <a:t>We are a Learning Community</a:t>
            </a:r>
          </a:p>
        </p:txBody>
      </p:sp>
      <p:sp>
        <p:nvSpPr>
          <p:cNvPr id="3" name="Content Placeholder 2">
            <a:extLst>
              <a:ext uri="{FF2B5EF4-FFF2-40B4-BE49-F238E27FC236}">
                <a16:creationId xmlns:a16="http://schemas.microsoft.com/office/drawing/2014/main" id="{34D1F2C9-6BC2-4479-C38A-FED480D9C7D3}"/>
              </a:ext>
            </a:extLst>
          </p:cNvPr>
          <p:cNvSpPr>
            <a:spLocks noGrp="1"/>
          </p:cNvSpPr>
          <p:nvPr>
            <p:ph idx="1"/>
          </p:nvPr>
        </p:nvSpPr>
        <p:spPr/>
        <p:txBody>
          <a:bodyPr>
            <a:noAutofit/>
          </a:bodyPr>
          <a:lstStyle/>
          <a:p>
            <a:r>
              <a:rPr lang="en-US" sz="2400" dirty="0"/>
              <a:t>Definition: A group of people who come together with the shared goal of learning, growing, and improving—often through collaboration, discussion, and mutual support. [ChatGPT]</a:t>
            </a:r>
          </a:p>
          <a:p>
            <a:r>
              <a:rPr lang="en-US" sz="2400" dirty="0"/>
              <a:t>Get to know each other. How?</a:t>
            </a:r>
          </a:p>
          <a:p>
            <a:r>
              <a:rPr lang="en-US" sz="2400" dirty="0"/>
              <a:t>At the beginning of every class, introduce yourself to those around you. </a:t>
            </a:r>
          </a:p>
          <a:p>
            <a:r>
              <a:rPr lang="en-US" sz="2400" dirty="0"/>
              <a:t>Benefits: More effective learning, better performance, build a social network, better sense of belonging, and it’s more fun!</a:t>
            </a:r>
          </a:p>
          <a:p>
            <a:endParaRPr lang="en-US" sz="2400" dirty="0"/>
          </a:p>
        </p:txBody>
      </p:sp>
      <p:sp>
        <p:nvSpPr>
          <p:cNvPr id="4" name="Slide Number Placeholder 3">
            <a:extLst>
              <a:ext uri="{FF2B5EF4-FFF2-40B4-BE49-F238E27FC236}">
                <a16:creationId xmlns:a16="http://schemas.microsoft.com/office/drawing/2014/main" id="{9A339FB6-C5DD-265B-9896-404CFEAC81F8}"/>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193728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B15A-5319-49E0-2665-80A1C06CFFF9}"/>
              </a:ext>
            </a:extLst>
          </p:cNvPr>
          <p:cNvSpPr>
            <a:spLocks noGrp="1"/>
          </p:cNvSpPr>
          <p:nvPr>
            <p:ph type="title"/>
          </p:nvPr>
        </p:nvSpPr>
        <p:spPr/>
        <p:txBody>
          <a:bodyPr/>
          <a:lstStyle/>
          <a:p>
            <a:r>
              <a:rPr lang="en-US" dirty="0"/>
              <a:t>AI “Policy”</a:t>
            </a:r>
          </a:p>
        </p:txBody>
      </p:sp>
      <p:sp>
        <p:nvSpPr>
          <p:cNvPr id="3" name="Content Placeholder 2">
            <a:extLst>
              <a:ext uri="{FF2B5EF4-FFF2-40B4-BE49-F238E27FC236}">
                <a16:creationId xmlns:a16="http://schemas.microsoft.com/office/drawing/2014/main" id="{31E94AA7-B0FC-E16A-FC44-11EC0FD9845B}"/>
              </a:ext>
            </a:extLst>
          </p:cNvPr>
          <p:cNvSpPr>
            <a:spLocks noGrp="1"/>
          </p:cNvSpPr>
          <p:nvPr>
            <p:ph idx="1"/>
          </p:nvPr>
        </p:nvSpPr>
        <p:spPr>
          <a:xfrm>
            <a:off x="581192" y="1451113"/>
            <a:ext cx="11029616" cy="4704731"/>
          </a:xfrm>
        </p:spPr>
        <p:txBody>
          <a:bodyPr>
            <a:normAutofit fontScale="92500"/>
          </a:bodyPr>
          <a:lstStyle/>
          <a:p>
            <a:r>
              <a:rPr lang="en-US" sz="2000" dirty="0"/>
              <a:t>Generative AI tools like ChatGPT, Gemini, Claude, Grok, etc., can be helpful to assistants in the learning process.</a:t>
            </a:r>
          </a:p>
          <a:p>
            <a:r>
              <a:rPr lang="en-US" sz="2000" dirty="0"/>
              <a:t>If misused, GenAI can become a crutch, lead to sloppy thinking, and even a substitute for engagement with real people. </a:t>
            </a:r>
          </a:p>
          <a:p>
            <a:r>
              <a:rPr lang="en-US" sz="2000" dirty="0"/>
              <a:t>We want you to have the best learning experience, resulting in foundational understanding and deep skill development.</a:t>
            </a:r>
          </a:p>
          <a:p>
            <a:r>
              <a:rPr lang="en-US" sz="2000" dirty="0"/>
              <a:t>We recommend limiting GenAI use to answering questions about topics, looking up syntax for code, and understanding code examples, but not using GenAI to answer coding questions end-to-end. </a:t>
            </a:r>
          </a:p>
          <a:p>
            <a:r>
              <a:rPr lang="en-US" sz="2000" dirty="0"/>
              <a:t>We trust you will follow this recommendation (aka policy). We will not police you, but if it is obvious, we will bring this to your attention. </a:t>
            </a:r>
          </a:p>
          <a:p>
            <a:r>
              <a:rPr lang="en-US" sz="2000" dirty="0"/>
              <a:t>To help you better learn, we will have portions of the mid-term and final that you can’t do with AI. As a result, it will benefit you to know the concepts to the point where you do not need AI.</a:t>
            </a:r>
          </a:p>
        </p:txBody>
      </p:sp>
      <p:sp>
        <p:nvSpPr>
          <p:cNvPr id="4" name="Slide Number Placeholder 3">
            <a:extLst>
              <a:ext uri="{FF2B5EF4-FFF2-40B4-BE49-F238E27FC236}">
                <a16:creationId xmlns:a16="http://schemas.microsoft.com/office/drawing/2014/main" id="{76FDED3E-2D92-0D5C-EEBB-E234845C1D90}"/>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04088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B74E-3071-39E0-4AD6-9ED688D222BC}"/>
              </a:ext>
            </a:extLst>
          </p:cNvPr>
          <p:cNvSpPr>
            <a:spLocks noGrp="1"/>
          </p:cNvSpPr>
          <p:nvPr>
            <p:ph type="title"/>
          </p:nvPr>
        </p:nvSpPr>
        <p:spPr/>
        <p:txBody>
          <a:bodyPr/>
          <a:lstStyle/>
          <a:p>
            <a:r>
              <a:rPr lang="en-US" dirty="0"/>
              <a:t>Upcoming Assignments</a:t>
            </a:r>
          </a:p>
        </p:txBody>
      </p:sp>
      <p:sp>
        <p:nvSpPr>
          <p:cNvPr id="3" name="Content Placeholder 2">
            <a:extLst>
              <a:ext uri="{FF2B5EF4-FFF2-40B4-BE49-F238E27FC236}">
                <a16:creationId xmlns:a16="http://schemas.microsoft.com/office/drawing/2014/main" id="{84BCD480-4139-D863-646B-EBCE4976EB3C}"/>
              </a:ext>
            </a:extLst>
          </p:cNvPr>
          <p:cNvSpPr>
            <a:spLocks noGrp="1"/>
          </p:cNvSpPr>
          <p:nvPr>
            <p:ph idx="1"/>
          </p:nvPr>
        </p:nvSpPr>
        <p:spPr/>
        <p:txBody>
          <a:bodyPr>
            <a:noAutofit/>
          </a:bodyPr>
          <a:lstStyle/>
          <a:p>
            <a:pPr marL="342900" indent="-342900">
              <a:buFont typeface="+mj-lt"/>
              <a:buAutoNum type="arabicPeriod"/>
            </a:pPr>
            <a:r>
              <a:rPr lang="en-US" sz="2400" dirty="0"/>
              <a:t>Sign up for zyBook. How? Go to the first reading assignment in Canvas and click “Load Chapter 1 Reading…” This will initiate the process of buying the zyBook. You should not have to do this again.</a:t>
            </a:r>
          </a:p>
          <a:p>
            <a:pPr marL="342900" indent="-342900">
              <a:buFont typeface="+mj-lt"/>
              <a:buAutoNum type="arabicPeriod"/>
            </a:pPr>
            <a:r>
              <a:rPr lang="en-US" sz="2400" dirty="0"/>
              <a:t>Reading Assignment: Chapter 1. Points automatically accrue as you do the activities in the book. </a:t>
            </a:r>
          </a:p>
          <a:p>
            <a:pPr marL="342900" indent="-342900">
              <a:buFont typeface="+mj-lt"/>
              <a:buAutoNum type="arabicPeriod"/>
            </a:pPr>
            <a:r>
              <a:rPr lang="en-US" sz="2400" dirty="0"/>
              <a:t>Data Science Lab 1: Intro to Colab. Set up a Python Development Environment. Programming assignments will be turned in via Google Colab notebooks. However, if you are planning a career requiring programming, I recommend using a professional IDE, such as VS Code. If needed, we’ll go through the setup quickly next week.</a:t>
            </a:r>
          </a:p>
          <a:p>
            <a:pPr marL="342900" indent="-342900">
              <a:buFont typeface="+mj-lt"/>
              <a:buAutoNum type="arabicPeriod"/>
            </a:pPr>
            <a:r>
              <a:rPr lang="en-US" sz="2400" dirty="0"/>
              <a:t>Getting Set Up “Assignment”: This will help you (and me) hit the ground running!</a:t>
            </a:r>
          </a:p>
        </p:txBody>
      </p:sp>
      <p:sp>
        <p:nvSpPr>
          <p:cNvPr id="4" name="Slide Number Placeholder 3">
            <a:extLst>
              <a:ext uri="{FF2B5EF4-FFF2-40B4-BE49-F238E27FC236}">
                <a16:creationId xmlns:a16="http://schemas.microsoft.com/office/drawing/2014/main" id="{CB4F9B75-A14B-7AE4-56BA-B44BCDF9020C}"/>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2991823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3807BC-C391-91E7-9DB6-B27CF19A5F14}"/>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5" name="slide2" descr="Analysis Library">
            <a:extLst>
              <a:ext uri="{FF2B5EF4-FFF2-40B4-BE49-F238E27FC236}">
                <a16:creationId xmlns:a16="http://schemas.microsoft.com/office/drawing/2014/main" id="{4059764F-EBA3-E25B-1F75-7EDDE2B3A010}"/>
              </a:ext>
            </a:extLst>
          </p:cNvPr>
          <p:cNvPicPr>
            <a:picLocks noChangeAspect="1"/>
          </p:cNvPicPr>
          <p:nvPr/>
        </p:nvPicPr>
        <p:blipFill rotWithShape="1">
          <a:blip r:embed="rId2">
            <a:extLst>
              <a:ext uri="{28A0092B-C50C-407E-A947-70E740481C1C}">
                <a14:useLocalDpi xmlns:a14="http://schemas.microsoft.com/office/drawing/2010/main" val="0"/>
              </a:ext>
            </a:extLst>
          </a:blip>
          <a:srcRect t="47512" b="3990"/>
          <a:stretch/>
        </p:blipFill>
        <p:spPr>
          <a:xfrm>
            <a:off x="6072998" y="0"/>
            <a:ext cx="5693700" cy="6858000"/>
          </a:xfrm>
          <a:prstGeom prst="rect">
            <a:avLst/>
          </a:prstGeom>
        </p:spPr>
      </p:pic>
      <p:pic>
        <p:nvPicPr>
          <p:cNvPr id="6" name="slide2" descr="Analysis Library">
            <a:extLst>
              <a:ext uri="{FF2B5EF4-FFF2-40B4-BE49-F238E27FC236}">
                <a16:creationId xmlns:a16="http://schemas.microsoft.com/office/drawing/2014/main" id="{BB5D9654-38E3-FB94-D2B6-9C471570F3D6}"/>
              </a:ext>
            </a:extLst>
          </p:cNvPr>
          <p:cNvPicPr>
            <a:picLocks noChangeAspect="1"/>
          </p:cNvPicPr>
          <p:nvPr/>
        </p:nvPicPr>
        <p:blipFill rotWithShape="1">
          <a:blip r:embed="rId2">
            <a:extLst>
              <a:ext uri="{28A0092B-C50C-407E-A947-70E740481C1C}">
                <a14:useLocalDpi xmlns:a14="http://schemas.microsoft.com/office/drawing/2010/main" val="0"/>
              </a:ext>
            </a:extLst>
          </a:blip>
          <a:srcRect b="52795"/>
          <a:stretch/>
        </p:blipFill>
        <p:spPr>
          <a:xfrm>
            <a:off x="425302" y="-1"/>
            <a:ext cx="5768001" cy="6858001"/>
          </a:xfrm>
          <a:prstGeom prst="rect">
            <a:avLst/>
          </a:prstGeom>
        </p:spPr>
      </p:pic>
      <p:sp>
        <p:nvSpPr>
          <p:cNvPr id="7" name="Rectangle 6">
            <a:extLst>
              <a:ext uri="{FF2B5EF4-FFF2-40B4-BE49-F238E27FC236}">
                <a16:creationId xmlns:a16="http://schemas.microsoft.com/office/drawing/2014/main" id="{9DA26763-0597-8AA3-14F1-D7E774FF074C}"/>
              </a:ext>
            </a:extLst>
          </p:cNvPr>
          <p:cNvSpPr/>
          <p:nvPr/>
        </p:nvSpPr>
        <p:spPr>
          <a:xfrm>
            <a:off x="3817561" y="2068031"/>
            <a:ext cx="4965405" cy="2721935"/>
          </a:xfrm>
          <a:prstGeom prst="rect">
            <a:avLst/>
          </a:prstGeom>
          <a:solidFill>
            <a:schemeClr val="accent2">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dirty="0"/>
              <a:t>Let’s Dive In!</a:t>
            </a:r>
          </a:p>
        </p:txBody>
      </p:sp>
    </p:spTree>
    <p:extLst>
      <p:ext uri="{BB962C8B-B14F-4D97-AF65-F5344CB8AC3E}">
        <p14:creationId xmlns:p14="http://schemas.microsoft.com/office/powerpoint/2010/main" val="2736236909"/>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purl.org/dc/dcmitype/"/>
    <ds:schemaRef ds:uri="http://purl.org/dc/elements/1.1/"/>
    <ds:schemaRef ds:uri="http://schemas.microsoft.com/office/2006/documentManagement/types"/>
    <ds:schemaRef ds:uri="http://schemas.microsoft.com/office/infopath/2007/PartnerControls"/>
    <ds:schemaRef ds:uri="16c05727-aa75-4e4a-9b5f-8a80a1165891"/>
    <ds:schemaRef ds:uri="http://schemas.openxmlformats.org/package/2006/metadata/core-properties"/>
    <ds:schemaRef ds:uri="http://purl.org/dc/terms/"/>
    <ds:schemaRef ds:uri="71af3243-3dd4-4a8d-8c0d-dd76da1f02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42305</TotalTime>
  <Words>5850</Words>
  <Application>Microsoft Office PowerPoint</Application>
  <PresentationFormat>Widescreen</PresentationFormat>
  <Paragraphs>1308</Paragraphs>
  <Slides>33</Slides>
  <Notes>22</Notes>
  <HiddenSlides>9</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.SF NS</vt:lpstr>
      <vt:lpstr>Arial</vt:lpstr>
      <vt:lpstr>Arial Black</vt:lpstr>
      <vt:lpstr>Calibri</vt:lpstr>
      <vt:lpstr>Franklin Gothic Book</vt:lpstr>
      <vt:lpstr>Franklin Gothic Demi</vt:lpstr>
      <vt:lpstr>Roboto</vt:lpstr>
      <vt:lpstr>Segoe UI</vt:lpstr>
      <vt:lpstr>sohne</vt:lpstr>
      <vt:lpstr>Wingdings</vt:lpstr>
      <vt:lpstr>Wingdings 2</vt:lpstr>
      <vt:lpstr>DividendVTI</vt:lpstr>
      <vt:lpstr>CS 180 Introduction to Data Science</vt:lpstr>
      <vt:lpstr>What is Data Science?</vt:lpstr>
      <vt:lpstr>Why Data Science?</vt:lpstr>
      <vt:lpstr>Tech stuff we’ll learn</vt:lpstr>
      <vt:lpstr>Course Goals</vt:lpstr>
      <vt:lpstr>We are a Learning Community</vt:lpstr>
      <vt:lpstr>AI “Policy”</vt:lpstr>
      <vt:lpstr>Upcoming Assignments</vt:lpstr>
      <vt:lpstr>PowerPoint Presentation</vt:lpstr>
      <vt:lpstr>PowerPoint Presentation</vt:lpstr>
      <vt:lpstr>PowerPoint Presentation</vt:lpstr>
      <vt:lpstr>PowerPoint Presentation</vt:lpstr>
      <vt:lpstr>Napoleon’s Disastrous invasion of Russia in 1812</vt:lpstr>
      <vt:lpstr>Gender Bias at Berkley (1973)</vt:lpstr>
      <vt:lpstr>Gender Bias at Berkley (1973)</vt:lpstr>
      <vt:lpstr>Spurious Correlations</vt:lpstr>
      <vt:lpstr>Spurious Correlations</vt:lpstr>
      <vt:lpstr>Spurious Correlations</vt:lpstr>
      <vt:lpstr>PowerPoint Presentation</vt:lpstr>
      <vt:lpstr>zyBook Data Science Lifecycle for Data Analysis</vt:lpstr>
      <vt:lpstr>Define the Problem</vt:lpstr>
      <vt:lpstr>4. Build the Model</vt:lpstr>
      <vt:lpstr>2. Identify and Acquire the Data</vt:lpstr>
      <vt:lpstr>3. Understand and Prepare the Data</vt:lpstr>
      <vt:lpstr>4. Build the Model</vt:lpstr>
      <vt:lpstr>5. Deploy into Production</vt:lpstr>
      <vt:lpstr>6. Manage and Measure Models in Production</vt:lpstr>
      <vt:lpstr>Spider chart of relative skills for key data roles</vt:lpstr>
      <vt:lpstr>Roles on a Data Science Application Project </vt:lpstr>
      <vt:lpstr>Extended Roles on a Data Science Application Project </vt:lpstr>
      <vt:lpstr>Skill Sets for Full Stack Data Scientists</vt:lpstr>
      <vt:lpstr>The Goal: Full-Stack Data Scientist and Beyond</vt:lpstr>
      <vt:lpstr>Good to know…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23</cp:revision>
  <cp:lastPrinted>2023-09-06T17:16:28Z</cp:lastPrinted>
  <dcterms:created xsi:type="dcterms:W3CDTF">2023-08-21T23:41:59Z</dcterms:created>
  <dcterms:modified xsi:type="dcterms:W3CDTF">2026-01-08T21:54:27Z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